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70" r:id="rId5"/>
    <p:sldId id="287" r:id="rId6"/>
    <p:sldId id="271" r:id="rId7"/>
    <p:sldId id="301" r:id="rId8"/>
    <p:sldId id="272" r:id="rId9"/>
    <p:sldId id="273" r:id="rId10"/>
    <p:sldId id="277" r:id="rId11"/>
    <p:sldId id="279" r:id="rId12"/>
    <p:sldId id="280" r:id="rId13"/>
    <p:sldId id="303" r:id="rId14"/>
    <p:sldId id="304" r:id="rId15"/>
    <p:sldId id="305" r:id="rId16"/>
    <p:sldId id="306" r:id="rId17"/>
    <p:sldId id="307" r:id="rId18"/>
    <p:sldId id="308" r:id="rId19"/>
    <p:sldId id="292" r:id="rId20"/>
    <p:sldId id="299" r:id="rId21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2CF693-8FC3-4494-88A7-78080E4C8541}" type="doc">
      <dgm:prSet loTypeId="urn:microsoft.com/office/officeart/2005/8/layout/cycle7" loCatId="cycle" qsTypeId="urn:microsoft.com/office/officeart/2009/2/quickstyle/3d8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A6F6C20-2302-4C2E-8D40-309A9FC21F06}">
      <dgm:prSet phldrT="[Text]"/>
      <dgm:spPr>
        <a:xfrm>
          <a:off x="1914078" y="654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PRAVO</a:t>
          </a:r>
        </a:p>
      </dgm:t>
    </dgm:pt>
    <dgm:pt modelId="{2C6C09AE-4B74-4874-9F79-2F6B202BAF30}" type="parTrans" cxnId="{F526A76E-FF79-489F-AFB7-0C424F6E0031}">
      <dgm:prSet/>
      <dgm:spPr/>
      <dgm:t>
        <a:bodyPr/>
        <a:lstStyle/>
        <a:p>
          <a:endParaRPr lang="en-US"/>
        </a:p>
      </dgm:t>
    </dgm:pt>
    <dgm:pt modelId="{95A311F0-5819-4858-A093-50998AB60544}" type="sibTrans" cxnId="{F526A76E-FF79-489F-AFB7-0C424F6E0031}">
      <dgm:prSet/>
      <dgm:spPr>
        <a:xfrm rot="3600000">
          <a:off x="2996006" y="1455103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7E78BD8-B047-4727-A563-7B8931AAF937}">
      <dgm:prSet phldrT="[Text]"/>
      <dgm:spPr>
        <a:xfrm>
          <a:off x="3282380" y="2370623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-3379271"/>
            <a:satOff val="-8710"/>
            <a:lumOff val="-5883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EVROPSKE  VREDNOSTI</a:t>
          </a: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2BB28BC3-3880-44FF-B5AE-9D782D17526F}" type="parTrans" cxnId="{85D095BF-F1C8-4698-8911-95A88B48DDC7}">
      <dgm:prSet/>
      <dgm:spPr/>
      <dgm:t>
        <a:bodyPr/>
        <a:lstStyle/>
        <a:p>
          <a:endParaRPr lang="en-US"/>
        </a:p>
      </dgm:t>
    </dgm:pt>
    <dgm:pt modelId="{5C1453F0-3FC1-4B0C-A091-D6F566A00955}" type="sibTrans" cxnId="{85D095BF-F1C8-4698-8911-95A88B48DDC7}">
      <dgm:prSet/>
      <dgm:spPr>
        <a:xfrm rot="10800000">
          <a:off x="2311855" y="2640088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-3379271"/>
            <a:satOff val="-8710"/>
            <a:lumOff val="-5883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72A64EC8-CD31-4880-A00D-7A9F5184C75B}">
      <dgm:prSet phldrT="[Text]"/>
      <dgm:spPr>
        <a:xfrm>
          <a:off x="545776" y="2370623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VE</a:t>
          </a:r>
          <a:r>
            <a:rPr lang="sr-Latn-R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ŠTAČKA INTELIGENCIJA</a:t>
          </a: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661AA19-10FF-44FA-9191-F302B5EB22F5}" type="parTrans" cxnId="{18BC0810-79A8-4FB4-93C1-91932E76A0DC}">
      <dgm:prSet/>
      <dgm:spPr/>
      <dgm:t>
        <a:bodyPr/>
        <a:lstStyle/>
        <a:p>
          <a:endParaRPr lang="en-US"/>
        </a:p>
      </dgm:t>
    </dgm:pt>
    <dgm:pt modelId="{71907E48-91B0-4449-9269-F9F0AA6510E3}" type="sibTrans" cxnId="{18BC0810-79A8-4FB4-93C1-91932E76A0DC}">
      <dgm:prSet/>
      <dgm:spPr>
        <a:xfrm rot="18000000">
          <a:off x="1627704" y="1455103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4C2520D-526C-4797-ABF6-F9168764B905}" type="pres">
      <dgm:prSet presAssocID="{3E2CF693-8FC3-4494-88A7-78080E4C8541}" presName="Name0" presStyleCnt="0">
        <dgm:presLayoutVars>
          <dgm:dir/>
          <dgm:resizeHandles val="exact"/>
        </dgm:presLayoutVars>
      </dgm:prSet>
      <dgm:spPr/>
    </dgm:pt>
    <dgm:pt modelId="{E1FACF49-E16D-4A8A-933E-0B7814648EA7}" type="pres">
      <dgm:prSet presAssocID="{CA6F6C20-2302-4C2E-8D40-309A9FC21F06}" presName="node" presStyleLbl="node1" presStyleIdx="0" presStyleCnt="3" custRadScaleRad="82874" custRadScaleInc="0">
        <dgm:presLayoutVars>
          <dgm:bulletEnabled val="1"/>
        </dgm:presLayoutVars>
      </dgm:prSet>
      <dgm:spPr/>
    </dgm:pt>
    <dgm:pt modelId="{27BE73BB-D897-4A08-8334-E46B13501C52}" type="pres">
      <dgm:prSet presAssocID="{95A311F0-5819-4858-A093-50998AB60544}" presName="sibTrans" presStyleLbl="sibTrans2D1" presStyleIdx="0" presStyleCnt="3"/>
      <dgm:spPr/>
    </dgm:pt>
    <dgm:pt modelId="{B83A39C0-A433-4176-9FE8-1ED879D1EE3D}" type="pres">
      <dgm:prSet presAssocID="{95A311F0-5819-4858-A093-50998AB60544}" presName="connectorText" presStyleLbl="sibTrans2D1" presStyleIdx="0" presStyleCnt="3"/>
      <dgm:spPr/>
    </dgm:pt>
    <dgm:pt modelId="{90E43512-8B2B-4A18-ACCF-06511E58C56E}" type="pres">
      <dgm:prSet presAssocID="{A7E78BD8-B047-4727-A563-7B8931AAF937}" presName="node" presStyleLbl="node1" presStyleIdx="1" presStyleCnt="3">
        <dgm:presLayoutVars>
          <dgm:bulletEnabled val="1"/>
        </dgm:presLayoutVars>
      </dgm:prSet>
      <dgm:spPr/>
    </dgm:pt>
    <dgm:pt modelId="{49FB65B7-6769-4FCF-95B0-4045E71DE653}" type="pres">
      <dgm:prSet presAssocID="{5C1453F0-3FC1-4B0C-A091-D6F566A00955}" presName="sibTrans" presStyleLbl="sibTrans2D1" presStyleIdx="1" presStyleCnt="3"/>
      <dgm:spPr/>
    </dgm:pt>
    <dgm:pt modelId="{92FDB243-EF3A-4816-936A-F476C63A29AF}" type="pres">
      <dgm:prSet presAssocID="{5C1453F0-3FC1-4B0C-A091-D6F566A00955}" presName="connectorText" presStyleLbl="sibTrans2D1" presStyleIdx="1" presStyleCnt="3"/>
      <dgm:spPr/>
    </dgm:pt>
    <dgm:pt modelId="{FE435C68-8524-4902-BBD5-2A88CCC95FA2}" type="pres">
      <dgm:prSet presAssocID="{72A64EC8-CD31-4880-A00D-7A9F5184C75B}" presName="node" presStyleLbl="node1" presStyleIdx="2" presStyleCnt="3">
        <dgm:presLayoutVars>
          <dgm:bulletEnabled val="1"/>
        </dgm:presLayoutVars>
      </dgm:prSet>
      <dgm:spPr/>
    </dgm:pt>
    <dgm:pt modelId="{2D9E803F-3DD1-4C0C-8481-F9FE19028347}" type="pres">
      <dgm:prSet presAssocID="{71907E48-91B0-4449-9269-F9F0AA6510E3}" presName="sibTrans" presStyleLbl="sibTrans2D1" presStyleIdx="2" presStyleCnt="3"/>
      <dgm:spPr/>
    </dgm:pt>
    <dgm:pt modelId="{D8C50E0F-7699-4DB1-9BE5-1A878A896B23}" type="pres">
      <dgm:prSet presAssocID="{71907E48-91B0-4449-9269-F9F0AA6510E3}" presName="connectorText" presStyleLbl="sibTrans2D1" presStyleIdx="2" presStyleCnt="3"/>
      <dgm:spPr/>
    </dgm:pt>
  </dgm:ptLst>
  <dgm:cxnLst>
    <dgm:cxn modelId="{18BC0810-79A8-4FB4-93C1-91932E76A0DC}" srcId="{3E2CF693-8FC3-4494-88A7-78080E4C8541}" destId="{72A64EC8-CD31-4880-A00D-7A9F5184C75B}" srcOrd="2" destOrd="0" parTransId="{F661AA19-10FF-44FA-9191-F302B5EB22F5}" sibTransId="{71907E48-91B0-4449-9269-F9F0AA6510E3}"/>
    <dgm:cxn modelId="{919FF229-B611-44B9-B9CF-581ECE5D0171}" type="presOf" srcId="{71907E48-91B0-4449-9269-F9F0AA6510E3}" destId="{2D9E803F-3DD1-4C0C-8481-F9FE19028347}" srcOrd="0" destOrd="0" presId="urn:microsoft.com/office/officeart/2005/8/layout/cycle7"/>
    <dgm:cxn modelId="{7D214D30-BB14-4C88-B369-325473721201}" type="presOf" srcId="{95A311F0-5819-4858-A093-50998AB60544}" destId="{27BE73BB-D897-4A08-8334-E46B13501C52}" srcOrd="0" destOrd="0" presId="urn:microsoft.com/office/officeart/2005/8/layout/cycle7"/>
    <dgm:cxn modelId="{00B44836-642B-45C5-BA0D-98A8DE7BEDA5}" type="presOf" srcId="{5C1453F0-3FC1-4B0C-A091-D6F566A00955}" destId="{92FDB243-EF3A-4816-936A-F476C63A29AF}" srcOrd="1" destOrd="0" presId="urn:microsoft.com/office/officeart/2005/8/layout/cycle7"/>
    <dgm:cxn modelId="{BDE4445C-8B25-4EAA-99B7-41C895493EF6}" type="presOf" srcId="{95A311F0-5819-4858-A093-50998AB60544}" destId="{B83A39C0-A433-4176-9FE8-1ED879D1EE3D}" srcOrd="1" destOrd="0" presId="urn:microsoft.com/office/officeart/2005/8/layout/cycle7"/>
    <dgm:cxn modelId="{764EDE62-47AB-4051-A0C3-51280D0359C2}" type="presOf" srcId="{71907E48-91B0-4449-9269-F9F0AA6510E3}" destId="{D8C50E0F-7699-4DB1-9BE5-1A878A896B23}" srcOrd="1" destOrd="0" presId="urn:microsoft.com/office/officeart/2005/8/layout/cycle7"/>
    <dgm:cxn modelId="{F526A76E-FF79-489F-AFB7-0C424F6E0031}" srcId="{3E2CF693-8FC3-4494-88A7-78080E4C8541}" destId="{CA6F6C20-2302-4C2E-8D40-309A9FC21F06}" srcOrd="0" destOrd="0" parTransId="{2C6C09AE-4B74-4874-9F79-2F6B202BAF30}" sibTransId="{95A311F0-5819-4858-A093-50998AB60544}"/>
    <dgm:cxn modelId="{3DDA1FA2-0134-4BA0-9D35-0BFB3D1AEB5E}" type="presOf" srcId="{72A64EC8-CD31-4880-A00D-7A9F5184C75B}" destId="{FE435C68-8524-4902-BBD5-2A88CCC95FA2}" srcOrd="0" destOrd="0" presId="urn:microsoft.com/office/officeart/2005/8/layout/cycle7"/>
    <dgm:cxn modelId="{D46623BC-9781-480A-AE3D-4CA61884656B}" type="presOf" srcId="{5C1453F0-3FC1-4B0C-A091-D6F566A00955}" destId="{49FB65B7-6769-4FCF-95B0-4045E71DE653}" srcOrd="0" destOrd="0" presId="urn:microsoft.com/office/officeart/2005/8/layout/cycle7"/>
    <dgm:cxn modelId="{85D095BF-F1C8-4698-8911-95A88B48DDC7}" srcId="{3E2CF693-8FC3-4494-88A7-78080E4C8541}" destId="{A7E78BD8-B047-4727-A563-7B8931AAF937}" srcOrd="1" destOrd="0" parTransId="{2BB28BC3-3880-44FF-B5AE-9D782D17526F}" sibTransId="{5C1453F0-3FC1-4B0C-A091-D6F566A00955}"/>
    <dgm:cxn modelId="{6FEE14C7-49A5-4E30-94A6-8A3EBAE4A5D1}" type="presOf" srcId="{CA6F6C20-2302-4C2E-8D40-309A9FC21F06}" destId="{E1FACF49-E16D-4A8A-933E-0B7814648EA7}" srcOrd="0" destOrd="0" presId="urn:microsoft.com/office/officeart/2005/8/layout/cycle7"/>
    <dgm:cxn modelId="{32BCDAF3-6614-4D4A-893C-F4F08C8710F7}" type="presOf" srcId="{A7E78BD8-B047-4727-A563-7B8931AAF937}" destId="{90E43512-8B2B-4A18-ACCF-06511E58C56E}" srcOrd="0" destOrd="0" presId="urn:microsoft.com/office/officeart/2005/8/layout/cycle7"/>
    <dgm:cxn modelId="{7D1FC4FE-5A84-489C-96F7-9CB8D9E9CF3A}" type="presOf" srcId="{3E2CF693-8FC3-4494-88A7-78080E4C8541}" destId="{54C2520D-526C-4797-ABF6-F9168764B905}" srcOrd="0" destOrd="0" presId="urn:microsoft.com/office/officeart/2005/8/layout/cycle7"/>
    <dgm:cxn modelId="{8E80C554-E647-4270-838F-5F71F5F482A7}" type="presParOf" srcId="{54C2520D-526C-4797-ABF6-F9168764B905}" destId="{E1FACF49-E16D-4A8A-933E-0B7814648EA7}" srcOrd="0" destOrd="0" presId="urn:microsoft.com/office/officeart/2005/8/layout/cycle7"/>
    <dgm:cxn modelId="{BDFB58C2-C0FF-4634-9441-813C14573745}" type="presParOf" srcId="{54C2520D-526C-4797-ABF6-F9168764B905}" destId="{27BE73BB-D897-4A08-8334-E46B13501C52}" srcOrd="1" destOrd="0" presId="urn:microsoft.com/office/officeart/2005/8/layout/cycle7"/>
    <dgm:cxn modelId="{CE127D05-1041-418F-80A2-AA10410865E6}" type="presParOf" srcId="{27BE73BB-D897-4A08-8334-E46B13501C52}" destId="{B83A39C0-A433-4176-9FE8-1ED879D1EE3D}" srcOrd="0" destOrd="0" presId="urn:microsoft.com/office/officeart/2005/8/layout/cycle7"/>
    <dgm:cxn modelId="{4459C0DB-3DB6-42A3-8D52-764A744E5FBA}" type="presParOf" srcId="{54C2520D-526C-4797-ABF6-F9168764B905}" destId="{90E43512-8B2B-4A18-ACCF-06511E58C56E}" srcOrd="2" destOrd="0" presId="urn:microsoft.com/office/officeart/2005/8/layout/cycle7"/>
    <dgm:cxn modelId="{CAF44776-12C4-44C0-BE12-A467AD83E707}" type="presParOf" srcId="{54C2520D-526C-4797-ABF6-F9168764B905}" destId="{49FB65B7-6769-4FCF-95B0-4045E71DE653}" srcOrd="3" destOrd="0" presId="urn:microsoft.com/office/officeart/2005/8/layout/cycle7"/>
    <dgm:cxn modelId="{15F97170-58AC-4A92-B0FE-EE14E7CD31FE}" type="presParOf" srcId="{49FB65B7-6769-4FCF-95B0-4045E71DE653}" destId="{92FDB243-EF3A-4816-936A-F476C63A29AF}" srcOrd="0" destOrd="0" presId="urn:microsoft.com/office/officeart/2005/8/layout/cycle7"/>
    <dgm:cxn modelId="{30C267C2-D530-478E-8B61-77DD8801AAE0}" type="presParOf" srcId="{54C2520D-526C-4797-ABF6-F9168764B905}" destId="{FE435C68-8524-4902-BBD5-2A88CCC95FA2}" srcOrd="4" destOrd="0" presId="urn:microsoft.com/office/officeart/2005/8/layout/cycle7"/>
    <dgm:cxn modelId="{018FC8A3-02C4-4AA8-8EE1-B46698A3F665}" type="presParOf" srcId="{54C2520D-526C-4797-ABF6-F9168764B905}" destId="{2D9E803F-3DD1-4C0C-8481-F9FE19028347}" srcOrd="5" destOrd="0" presId="urn:microsoft.com/office/officeart/2005/8/layout/cycle7"/>
    <dgm:cxn modelId="{51C90F78-1862-4271-9584-6F459495E52F}" type="presParOf" srcId="{2D9E803F-3DD1-4C0C-8481-F9FE19028347}" destId="{D8C50E0F-7699-4DB1-9BE5-1A878A896B2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D568F2-37A5-4B61-8044-9129CCE7B500}" type="doc">
      <dgm:prSet loTypeId="urn:microsoft.com/office/officeart/2011/layout/HexagonRadial" loCatId="cycle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5F1FCA-2D5E-4F6F-B543-8C3AF849336C}">
      <dgm:prSet phldrT="[Text]" custT="1"/>
      <dgm:spPr>
        <a:xfrm>
          <a:off x="2048260" y="1261062"/>
          <a:ext cx="1602865" cy="1386543"/>
        </a:xfrm>
        <a:prstGeom prst="hexagon">
          <a:avLst>
            <a:gd name="adj" fmla="val 28570"/>
            <a:gd name="vf" fmla="val 115470"/>
          </a:avLst>
        </a:prstGeom>
        <a:solidFill>
          <a:srgbClr val="388600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 sz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EVROPSKE VREDNOSTI</a:t>
          </a:r>
          <a:endParaRPr lang="en-US" sz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7AE497EB-2CC6-47E0-936E-A5E47E7DD8C6}" type="parTrans" cxnId="{C23B7181-0836-4123-B61A-5C7E9C1EA6FC}">
      <dgm:prSet/>
      <dgm:spPr/>
      <dgm:t>
        <a:bodyPr/>
        <a:lstStyle/>
        <a:p>
          <a:endParaRPr lang="en-US"/>
        </a:p>
      </dgm:t>
    </dgm:pt>
    <dgm:pt modelId="{FE0998FE-9DF1-47B9-BFE4-DB92906BD755}" type="sibTrans" cxnId="{C23B7181-0836-4123-B61A-5C7E9C1EA6FC}">
      <dgm:prSet/>
      <dgm:spPr/>
      <dgm:t>
        <a:bodyPr/>
        <a:lstStyle/>
        <a:p>
          <a:endParaRPr lang="en-US"/>
        </a:p>
      </dgm:t>
    </dgm:pt>
    <dgm:pt modelId="{8A5524DB-B816-4415-A6F4-5F714D0C03C2}">
      <dgm:prSet phldrT="[Text]"/>
      <dgm:spPr>
        <a:xfrm>
          <a:off x="2195907" y="0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POŠTOVANJE I ZAŠTITA LJUDSKOG DOSTOJANSTVA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9FD45BC2-2D70-49B6-AD65-13CB64213CA9}" type="parTrans" cxnId="{702047D8-5B61-430D-A399-C0DB6DCCA766}">
      <dgm:prSet/>
      <dgm:spPr/>
      <dgm:t>
        <a:bodyPr/>
        <a:lstStyle/>
        <a:p>
          <a:endParaRPr lang="en-US"/>
        </a:p>
      </dgm:t>
    </dgm:pt>
    <dgm:pt modelId="{89B7BC1B-D49C-4B3D-AB7F-5E5B7238C5F5}" type="sibTrans" cxnId="{702047D8-5B61-430D-A399-C0DB6DCCA766}">
      <dgm:prSet/>
      <dgm:spPr/>
      <dgm:t>
        <a:bodyPr/>
        <a:lstStyle/>
        <a:p>
          <a:endParaRPr lang="en-US"/>
        </a:p>
      </dgm:t>
    </dgm:pt>
    <dgm:pt modelId="{5EEF1A57-5F0C-4B3E-AC48-8AAAC1EE3BCB}">
      <dgm:prSet phldrT="[Text]"/>
      <dgm:spPr>
        <a:xfrm>
          <a:off x="3400573" y="698939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POŠTOVANJE LJUDSKIH PRAVA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87ECE295-4958-45BE-B3BB-80926A0865FF}" type="parTrans" cxnId="{2F1D0BA8-5677-4555-AB84-2262FBDE193B}">
      <dgm:prSet/>
      <dgm:spPr/>
      <dgm:t>
        <a:bodyPr/>
        <a:lstStyle/>
        <a:p>
          <a:endParaRPr lang="en-US"/>
        </a:p>
      </dgm:t>
    </dgm:pt>
    <dgm:pt modelId="{93F4B3D1-59B9-4B8B-9F90-F6F41F241C19}" type="sibTrans" cxnId="{2F1D0BA8-5677-4555-AB84-2262FBDE193B}">
      <dgm:prSet/>
      <dgm:spPr/>
      <dgm:t>
        <a:bodyPr/>
        <a:lstStyle/>
        <a:p>
          <a:endParaRPr lang="en-US"/>
        </a:p>
      </dgm:t>
    </dgm:pt>
    <dgm:pt modelId="{2BA3CEE4-0397-4171-B788-82481578FAC8}">
      <dgm:prSet phldrT="[Text]"/>
      <dgm:spPr>
        <a:xfrm>
          <a:off x="3400573" y="2072974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JEDNAKOST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8664A99C-55EC-48FB-988A-2E86B79C999D}" type="parTrans" cxnId="{6FAE4BD3-66DC-4D70-B488-4A8F9C3B8E72}">
      <dgm:prSet/>
      <dgm:spPr/>
      <dgm:t>
        <a:bodyPr/>
        <a:lstStyle/>
        <a:p>
          <a:endParaRPr lang="en-US"/>
        </a:p>
      </dgm:t>
    </dgm:pt>
    <dgm:pt modelId="{55E1CB9D-AA3F-4767-8B14-31B54D41C05D}" type="sibTrans" cxnId="{6FAE4BD3-66DC-4D70-B488-4A8F9C3B8E72}">
      <dgm:prSet/>
      <dgm:spPr/>
      <dgm:t>
        <a:bodyPr/>
        <a:lstStyle/>
        <a:p>
          <a:endParaRPr lang="en-US"/>
        </a:p>
      </dgm:t>
    </dgm:pt>
    <dgm:pt modelId="{293DFA6F-6165-4FCF-BD4E-199BEF00F4CF}">
      <dgm:prSet phldrT="[Text]"/>
      <dgm:spPr>
        <a:xfrm>
          <a:off x="2195907" y="2772696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UNAPREĐENJE DEMOKRATIJE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62C4CFB7-673C-49C8-9C08-A0C25A9F3A78}" type="parTrans" cxnId="{B0EC45BD-A3FD-4F5F-86B3-013D6D32E5A0}">
      <dgm:prSet/>
      <dgm:spPr/>
      <dgm:t>
        <a:bodyPr/>
        <a:lstStyle/>
        <a:p>
          <a:endParaRPr lang="en-US"/>
        </a:p>
      </dgm:t>
    </dgm:pt>
    <dgm:pt modelId="{39984DBB-D503-4307-B1C2-B4773E807004}" type="sibTrans" cxnId="{B0EC45BD-A3FD-4F5F-86B3-013D6D32E5A0}">
      <dgm:prSet/>
      <dgm:spPr/>
      <dgm:t>
        <a:bodyPr/>
        <a:lstStyle/>
        <a:p>
          <a:endParaRPr lang="en-US"/>
        </a:p>
      </dgm:t>
    </dgm:pt>
    <dgm:pt modelId="{B0142B2B-0E0A-4EA0-80DA-7F1FA106AD32}">
      <dgm:prSet phldrT="[Text]"/>
      <dgm:spPr>
        <a:xfrm>
          <a:off x="985649" y="2073756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SLOBODA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E63F7E5F-C384-41B7-8B5E-BE7E6E18CD58}" type="parTrans" cxnId="{E988C4DF-4C79-4DB2-97EC-E3C7EC654E05}">
      <dgm:prSet/>
      <dgm:spPr/>
      <dgm:t>
        <a:bodyPr/>
        <a:lstStyle/>
        <a:p>
          <a:endParaRPr lang="en-US"/>
        </a:p>
      </dgm:t>
    </dgm:pt>
    <dgm:pt modelId="{CEC0955E-7E92-42E5-B9EA-9B176FB7BEA7}" type="sibTrans" cxnId="{E988C4DF-4C79-4DB2-97EC-E3C7EC654E05}">
      <dgm:prSet/>
      <dgm:spPr/>
      <dgm:t>
        <a:bodyPr/>
        <a:lstStyle/>
        <a:p>
          <a:endParaRPr lang="en-US"/>
        </a:p>
      </dgm:t>
    </dgm:pt>
    <dgm:pt modelId="{F9BBD570-0A84-47D9-8A6F-1C427E3E4D85}">
      <dgm:prSet phldrT="[Text]"/>
      <dgm:spPr>
        <a:xfrm>
          <a:off x="985649" y="697376"/>
          <a:ext cx="1313536" cy="1136363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pPr>
            <a:buNone/>
          </a:pPr>
          <a:r>
            <a:rPr lang="sr-Latn-RS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VLADAVINA PRAVA</a:t>
          </a:r>
          <a:endParaRPr lang="en-US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gm:t>
    </dgm:pt>
    <dgm:pt modelId="{13E5CC8A-7A35-4263-B5FF-91D01E21926C}" type="parTrans" cxnId="{4A067989-F5C5-4AD5-BE12-4A1C90E81191}">
      <dgm:prSet/>
      <dgm:spPr/>
      <dgm:t>
        <a:bodyPr/>
        <a:lstStyle/>
        <a:p>
          <a:endParaRPr lang="en-US"/>
        </a:p>
      </dgm:t>
    </dgm:pt>
    <dgm:pt modelId="{FDD7D33C-50FE-4360-8FDC-6275B5E18E71}" type="sibTrans" cxnId="{4A067989-F5C5-4AD5-BE12-4A1C90E81191}">
      <dgm:prSet/>
      <dgm:spPr/>
      <dgm:t>
        <a:bodyPr/>
        <a:lstStyle/>
        <a:p>
          <a:endParaRPr lang="en-US"/>
        </a:p>
      </dgm:t>
    </dgm:pt>
    <dgm:pt modelId="{10A99771-2610-43AB-BFD0-12CC11CFDDDA}" type="pres">
      <dgm:prSet presAssocID="{50D568F2-37A5-4B61-8044-9129CCE7B50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41F0D52-5502-47F3-87E4-5BA12058DF4F}" type="pres">
      <dgm:prSet presAssocID="{8A5F1FCA-2D5E-4F6F-B543-8C3AF849336C}" presName="Parent" presStyleLbl="node0" presStyleIdx="0" presStyleCnt="1" custLinFactNeighborX="4732" custLinFactNeighborY="14">
        <dgm:presLayoutVars>
          <dgm:chMax val="6"/>
          <dgm:chPref val="6"/>
        </dgm:presLayoutVars>
      </dgm:prSet>
      <dgm:spPr/>
    </dgm:pt>
    <dgm:pt modelId="{EFE84240-3A7F-4F14-90FC-FD5E4028ACCF}" type="pres">
      <dgm:prSet presAssocID="{8A5524DB-B816-4415-A6F4-5F714D0C03C2}" presName="Accent1" presStyleCnt="0"/>
      <dgm:spPr/>
    </dgm:pt>
    <dgm:pt modelId="{4056811D-B20A-40EE-8EE5-88231D0B7359}" type="pres">
      <dgm:prSet presAssocID="{8A5524DB-B816-4415-A6F4-5F714D0C03C2}" presName="Accent" presStyleLbl="bgShp" presStyleIdx="0" presStyleCnt="6"/>
      <dgm:spPr/>
    </dgm:pt>
    <dgm:pt modelId="{9D71A244-E27B-45DE-A47C-4CE5E919BA11}" type="pres">
      <dgm:prSet presAssocID="{8A5524DB-B816-4415-A6F4-5F714D0C03C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B839C5BD-458D-4D1C-B99A-250CEF72A493}" type="pres">
      <dgm:prSet presAssocID="{5EEF1A57-5F0C-4B3E-AC48-8AAAC1EE3BCB}" presName="Accent2" presStyleCnt="0"/>
      <dgm:spPr/>
    </dgm:pt>
    <dgm:pt modelId="{5B8D2E6D-A40A-4FB2-8B61-7E0B6DAABE36}" type="pres">
      <dgm:prSet presAssocID="{5EEF1A57-5F0C-4B3E-AC48-8AAAC1EE3BCB}" presName="Accent" presStyleLbl="bgShp" presStyleIdx="1" presStyleCnt="6"/>
      <dgm:spPr>
        <a:xfrm>
          <a:off x="3051962" y="597695"/>
          <a:ext cx="604756" cy="521077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gm:spPr>
    </dgm:pt>
    <dgm:pt modelId="{0B295891-6C45-4649-A7CA-9351B3021E3A}" type="pres">
      <dgm:prSet presAssocID="{5EEF1A57-5F0C-4B3E-AC48-8AAAC1EE3BC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C3E2349-37AF-4525-AC6E-D60ACACE4420}" type="pres">
      <dgm:prSet presAssocID="{2BA3CEE4-0397-4171-B788-82481578FAC8}" presName="Accent3" presStyleCnt="0"/>
      <dgm:spPr/>
    </dgm:pt>
    <dgm:pt modelId="{8C0C9B4B-2129-4EA1-A91D-1FDA2738C8C4}" type="pres">
      <dgm:prSet presAssocID="{2BA3CEE4-0397-4171-B788-82481578FAC8}" presName="Accent" presStyleLbl="bgShp" presStyleIdx="2" presStyleCnt="6"/>
      <dgm:spPr>
        <a:xfrm>
          <a:off x="3757760" y="1571833"/>
          <a:ext cx="604756" cy="521077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gm:spPr>
    </dgm:pt>
    <dgm:pt modelId="{8337944A-78D4-454F-855C-CBECCB291357}" type="pres">
      <dgm:prSet presAssocID="{2BA3CEE4-0397-4171-B788-82481578FAC8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C55B6D1C-17B3-4FB0-8159-B9746C290C82}" type="pres">
      <dgm:prSet presAssocID="{293DFA6F-6165-4FCF-BD4E-199BEF00F4CF}" presName="Accent4" presStyleCnt="0"/>
      <dgm:spPr/>
    </dgm:pt>
    <dgm:pt modelId="{873016AB-58D6-4EBA-95AB-39C2FDCB5472}" type="pres">
      <dgm:prSet presAssocID="{293DFA6F-6165-4FCF-BD4E-199BEF00F4CF}" presName="Accent" presStyleLbl="bgShp" presStyleIdx="3" presStyleCnt="6"/>
      <dgm:spPr>
        <a:xfrm>
          <a:off x="3267467" y="2671451"/>
          <a:ext cx="604756" cy="521077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gm:spPr>
    </dgm:pt>
    <dgm:pt modelId="{C007C8EA-E637-46C4-8DEB-C8D09A5DF433}" type="pres">
      <dgm:prSet presAssocID="{293DFA6F-6165-4FCF-BD4E-199BEF00F4CF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64978CE-673D-4D6B-90A5-1EF0092BD2FC}" type="pres">
      <dgm:prSet presAssocID="{B0142B2B-0E0A-4EA0-80DA-7F1FA106AD32}" presName="Accent5" presStyleCnt="0"/>
      <dgm:spPr/>
    </dgm:pt>
    <dgm:pt modelId="{5E846042-DACA-4DF3-8215-4BFA833B6BA9}" type="pres">
      <dgm:prSet presAssocID="{B0142B2B-0E0A-4EA0-80DA-7F1FA106AD32}" presName="Accent" presStyleLbl="bgShp" presStyleIdx="4" presStyleCnt="6"/>
      <dgm:spPr>
        <a:xfrm>
          <a:off x="2051243" y="2785596"/>
          <a:ext cx="604756" cy="521077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gm:spPr>
    </dgm:pt>
    <dgm:pt modelId="{DC26BEEA-EB39-4BE9-8EFC-A16D0997D8FC}" type="pres">
      <dgm:prSet presAssocID="{B0142B2B-0E0A-4EA0-80DA-7F1FA106AD32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BC54A03A-7F51-4852-A11C-5FCF1B0AA834}" type="pres">
      <dgm:prSet presAssocID="{F9BBD570-0A84-47D9-8A6F-1C427E3E4D85}" presName="Accent6" presStyleCnt="0"/>
      <dgm:spPr/>
    </dgm:pt>
    <dgm:pt modelId="{F30DBC9F-E6A0-42AD-9C27-C03D8CBE070D}" type="pres">
      <dgm:prSet presAssocID="{F9BBD570-0A84-47D9-8A6F-1C427E3E4D85}" presName="Accent" presStyleLbl="bgShp" presStyleIdx="5" presStyleCnt="6"/>
      <dgm:spPr>
        <a:xfrm>
          <a:off x="1333887" y="1811849"/>
          <a:ext cx="604756" cy="521077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gm:spPr>
    </dgm:pt>
    <dgm:pt modelId="{0AADBB9B-C6E9-41E3-8EC4-9B13184A7157}" type="pres">
      <dgm:prSet presAssocID="{F9BBD570-0A84-47D9-8A6F-1C427E3E4D85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C29B6E0A-A842-409C-86E4-250EAF857CA8}" type="presOf" srcId="{5EEF1A57-5F0C-4B3E-AC48-8AAAC1EE3BCB}" destId="{0B295891-6C45-4649-A7CA-9351B3021E3A}" srcOrd="0" destOrd="0" presId="urn:microsoft.com/office/officeart/2011/layout/HexagonRadial"/>
    <dgm:cxn modelId="{98FA7C38-D386-47EA-8963-4988CEFAE3ED}" type="presOf" srcId="{8A5F1FCA-2D5E-4F6F-B543-8C3AF849336C}" destId="{441F0D52-5502-47F3-87E4-5BA12058DF4F}" srcOrd="0" destOrd="0" presId="urn:microsoft.com/office/officeart/2011/layout/HexagonRadial"/>
    <dgm:cxn modelId="{151E2144-9D24-4976-8817-45D7CD73D839}" type="presOf" srcId="{50D568F2-37A5-4B61-8044-9129CCE7B500}" destId="{10A99771-2610-43AB-BFD0-12CC11CFDDDA}" srcOrd="0" destOrd="0" presId="urn:microsoft.com/office/officeart/2011/layout/HexagonRadial"/>
    <dgm:cxn modelId="{0FCABD7E-82E6-4A7C-B5EB-CB65E9C217D6}" type="presOf" srcId="{8A5524DB-B816-4415-A6F4-5F714D0C03C2}" destId="{9D71A244-E27B-45DE-A47C-4CE5E919BA11}" srcOrd="0" destOrd="0" presId="urn:microsoft.com/office/officeart/2011/layout/HexagonRadial"/>
    <dgm:cxn modelId="{C23B7181-0836-4123-B61A-5C7E9C1EA6FC}" srcId="{50D568F2-37A5-4B61-8044-9129CCE7B500}" destId="{8A5F1FCA-2D5E-4F6F-B543-8C3AF849336C}" srcOrd="0" destOrd="0" parTransId="{7AE497EB-2CC6-47E0-936E-A5E47E7DD8C6}" sibTransId="{FE0998FE-9DF1-47B9-BFE4-DB92906BD755}"/>
    <dgm:cxn modelId="{4A067989-F5C5-4AD5-BE12-4A1C90E81191}" srcId="{8A5F1FCA-2D5E-4F6F-B543-8C3AF849336C}" destId="{F9BBD570-0A84-47D9-8A6F-1C427E3E4D85}" srcOrd="5" destOrd="0" parTransId="{13E5CC8A-7A35-4263-B5FF-91D01E21926C}" sibTransId="{FDD7D33C-50FE-4360-8FDC-6275B5E18E71}"/>
    <dgm:cxn modelId="{2F1D0BA8-5677-4555-AB84-2262FBDE193B}" srcId="{8A5F1FCA-2D5E-4F6F-B543-8C3AF849336C}" destId="{5EEF1A57-5F0C-4B3E-AC48-8AAAC1EE3BCB}" srcOrd="1" destOrd="0" parTransId="{87ECE295-4958-45BE-B3BB-80926A0865FF}" sibTransId="{93F4B3D1-59B9-4B8B-9F90-F6F41F241C19}"/>
    <dgm:cxn modelId="{B0EC45BD-A3FD-4F5F-86B3-013D6D32E5A0}" srcId="{8A5F1FCA-2D5E-4F6F-B543-8C3AF849336C}" destId="{293DFA6F-6165-4FCF-BD4E-199BEF00F4CF}" srcOrd="3" destOrd="0" parTransId="{62C4CFB7-673C-49C8-9C08-A0C25A9F3A78}" sibTransId="{39984DBB-D503-4307-B1C2-B4773E807004}"/>
    <dgm:cxn modelId="{2A0A87C5-0B58-477F-9F71-C7CBDE05A365}" type="presOf" srcId="{B0142B2B-0E0A-4EA0-80DA-7F1FA106AD32}" destId="{DC26BEEA-EB39-4BE9-8EFC-A16D0997D8FC}" srcOrd="0" destOrd="0" presId="urn:microsoft.com/office/officeart/2011/layout/HexagonRadial"/>
    <dgm:cxn modelId="{4880ABCD-C7FF-4E32-AF71-8D08AC305222}" type="presOf" srcId="{293DFA6F-6165-4FCF-BD4E-199BEF00F4CF}" destId="{C007C8EA-E637-46C4-8DEB-C8D09A5DF433}" srcOrd="0" destOrd="0" presId="urn:microsoft.com/office/officeart/2011/layout/HexagonRadial"/>
    <dgm:cxn modelId="{6D35D3CD-0570-433F-BB8D-0123FA67961C}" type="presOf" srcId="{F9BBD570-0A84-47D9-8A6F-1C427E3E4D85}" destId="{0AADBB9B-C6E9-41E3-8EC4-9B13184A7157}" srcOrd="0" destOrd="0" presId="urn:microsoft.com/office/officeart/2011/layout/HexagonRadial"/>
    <dgm:cxn modelId="{6FAE4BD3-66DC-4D70-B488-4A8F9C3B8E72}" srcId="{8A5F1FCA-2D5E-4F6F-B543-8C3AF849336C}" destId="{2BA3CEE4-0397-4171-B788-82481578FAC8}" srcOrd="2" destOrd="0" parTransId="{8664A99C-55EC-48FB-988A-2E86B79C999D}" sibTransId="{55E1CB9D-AA3F-4767-8B14-31B54D41C05D}"/>
    <dgm:cxn modelId="{702047D8-5B61-430D-A399-C0DB6DCCA766}" srcId="{8A5F1FCA-2D5E-4F6F-B543-8C3AF849336C}" destId="{8A5524DB-B816-4415-A6F4-5F714D0C03C2}" srcOrd="0" destOrd="0" parTransId="{9FD45BC2-2D70-49B6-AD65-13CB64213CA9}" sibTransId="{89B7BC1B-D49C-4B3D-AB7F-5E5B7238C5F5}"/>
    <dgm:cxn modelId="{E988C4DF-4C79-4DB2-97EC-E3C7EC654E05}" srcId="{8A5F1FCA-2D5E-4F6F-B543-8C3AF849336C}" destId="{B0142B2B-0E0A-4EA0-80DA-7F1FA106AD32}" srcOrd="4" destOrd="0" parTransId="{E63F7E5F-C384-41B7-8B5E-BE7E6E18CD58}" sibTransId="{CEC0955E-7E92-42E5-B9EA-9B176FB7BEA7}"/>
    <dgm:cxn modelId="{DA4A18F2-CA18-4E85-8AB6-70D4071F6EE8}" type="presOf" srcId="{2BA3CEE4-0397-4171-B788-82481578FAC8}" destId="{8337944A-78D4-454F-855C-CBECCB291357}" srcOrd="0" destOrd="0" presId="urn:microsoft.com/office/officeart/2011/layout/HexagonRadial"/>
    <dgm:cxn modelId="{163FD554-8C81-4041-B0DD-223D369269C0}" type="presParOf" srcId="{10A99771-2610-43AB-BFD0-12CC11CFDDDA}" destId="{441F0D52-5502-47F3-87E4-5BA12058DF4F}" srcOrd="0" destOrd="0" presId="urn:microsoft.com/office/officeart/2011/layout/HexagonRadial"/>
    <dgm:cxn modelId="{2A433AFA-96DD-4670-8816-3CD47EA2E4C1}" type="presParOf" srcId="{10A99771-2610-43AB-BFD0-12CC11CFDDDA}" destId="{EFE84240-3A7F-4F14-90FC-FD5E4028ACCF}" srcOrd="1" destOrd="0" presId="urn:microsoft.com/office/officeart/2011/layout/HexagonRadial"/>
    <dgm:cxn modelId="{FEE52D19-97F4-494F-9B68-FF6DD25A784A}" type="presParOf" srcId="{EFE84240-3A7F-4F14-90FC-FD5E4028ACCF}" destId="{4056811D-B20A-40EE-8EE5-88231D0B7359}" srcOrd="0" destOrd="0" presId="urn:microsoft.com/office/officeart/2011/layout/HexagonRadial"/>
    <dgm:cxn modelId="{D6A99F9D-BB8D-4045-951B-C8F080CABEBC}" type="presParOf" srcId="{10A99771-2610-43AB-BFD0-12CC11CFDDDA}" destId="{9D71A244-E27B-45DE-A47C-4CE5E919BA11}" srcOrd="2" destOrd="0" presId="urn:microsoft.com/office/officeart/2011/layout/HexagonRadial"/>
    <dgm:cxn modelId="{1FD567F8-BB6F-462E-9444-EA63DAA620AA}" type="presParOf" srcId="{10A99771-2610-43AB-BFD0-12CC11CFDDDA}" destId="{B839C5BD-458D-4D1C-B99A-250CEF72A493}" srcOrd="3" destOrd="0" presId="urn:microsoft.com/office/officeart/2011/layout/HexagonRadial"/>
    <dgm:cxn modelId="{5CD8084D-4EAF-4DBF-ABDD-0E74321147D7}" type="presParOf" srcId="{B839C5BD-458D-4D1C-B99A-250CEF72A493}" destId="{5B8D2E6D-A40A-4FB2-8B61-7E0B6DAABE36}" srcOrd="0" destOrd="0" presId="urn:microsoft.com/office/officeart/2011/layout/HexagonRadial"/>
    <dgm:cxn modelId="{CC4090CC-72C1-40F0-9B75-2B4CF8212D0B}" type="presParOf" srcId="{10A99771-2610-43AB-BFD0-12CC11CFDDDA}" destId="{0B295891-6C45-4649-A7CA-9351B3021E3A}" srcOrd="4" destOrd="0" presId="urn:microsoft.com/office/officeart/2011/layout/HexagonRadial"/>
    <dgm:cxn modelId="{248CD75A-920A-4E40-ACF5-1378C41CA91B}" type="presParOf" srcId="{10A99771-2610-43AB-BFD0-12CC11CFDDDA}" destId="{1C3E2349-37AF-4525-AC6E-D60ACACE4420}" srcOrd="5" destOrd="0" presId="urn:microsoft.com/office/officeart/2011/layout/HexagonRadial"/>
    <dgm:cxn modelId="{79702CDB-D594-4184-8884-0D4C99391A80}" type="presParOf" srcId="{1C3E2349-37AF-4525-AC6E-D60ACACE4420}" destId="{8C0C9B4B-2129-4EA1-A91D-1FDA2738C8C4}" srcOrd="0" destOrd="0" presId="urn:microsoft.com/office/officeart/2011/layout/HexagonRadial"/>
    <dgm:cxn modelId="{3C550C59-F2B9-405D-BFA1-731507CE4BC9}" type="presParOf" srcId="{10A99771-2610-43AB-BFD0-12CC11CFDDDA}" destId="{8337944A-78D4-454F-855C-CBECCB291357}" srcOrd="6" destOrd="0" presId="urn:microsoft.com/office/officeart/2011/layout/HexagonRadial"/>
    <dgm:cxn modelId="{6DCA8916-BE5C-40E0-9EF5-046BA5D8DC92}" type="presParOf" srcId="{10A99771-2610-43AB-BFD0-12CC11CFDDDA}" destId="{C55B6D1C-17B3-4FB0-8159-B9746C290C82}" srcOrd="7" destOrd="0" presId="urn:microsoft.com/office/officeart/2011/layout/HexagonRadial"/>
    <dgm:cxn modelId="{6F8379FC-F9EC-406D-9208-2F518786C0AC}" type="presParOf" srcId="{C55B6D1C-17B3-4FB0-8159-B9746C290C82}" destId="{873016AB-58D6-4EBA-95AB-39C2FDCB5472}" srcOrd="0" destOrd="0" presId="urn:microsoft.com/office/officeart/2011/layout/HexagonRadial"/>
    <dgm:cxn modelId="{E1D9BE24-6296-44FC-948F-B6D86B668DC8}" type="presParOf" srcId="{10A99771-2610-43AB-BFD0-12CC11CFDDDA}" destId="{C007C8EA-E637-46C4-8DEB-C8D09A5DF433}" srcOrd="8" destOrd="0" presId="urn:microsoft.com/office/officeart/2011/layout/HexagonRadial"/>
    <dgm:cxn modelId="{98C59788-B455-4289-BC78-C8BB44E4FF82}" type="presParOf" srcId="{10A99771-2610-43AB-BFD0-12CC11CFDDDA}" destId="{D64978CE-673D-4D6B-90A5-1EF0092BD2FC}" srcOrd="9" destOrd="0" presId="urn:microsoft.com/office/officeart/2011/layout/HexagonRadial"/>
    <dgm:cxn modelId="{C9E80DA2-243B-4F74-B9D4-6D4FC7FE1868}" type="presParOf" srcId="{D64978CE-673D-4D6B-90A5-1EF0092BD2FC}" destId="{5E846042-DACA-4DF3-8215-4BFA833B6BA9}" srcOrd="0" destOrd="0" presId="urn:microsoft.com/office/officeart/2011/layout/HexagonRadial"/>
    <dgm:cxn modelId="{DA54C731-1D1F-4456-A45F-0134819FB30C}" type="presParOf" srcId="{10A99771-2610-43AB-BFD0-12CC11CFDDDA}" destId="{DC26BEEA-EB39-4BE9-8EFC-A16D0997D8FC}" srcOrd="10" destOrd="0" presId="urn:microsoft.com/office/officeart/2011/layout/HexagonRadial"/>
    <dgm:cxn modelId="{CCAC88E8-2306-4DEB-AF58-F951E9793C0E}" type="presParOf" srcId="{10A99771-2610-43AB-BFD0-12CC11CFDDDA}" destId="{BC54A03A-7F51-4852-A11C-5FCF1B0AA834}" srcOrd="11" destOrd="0" presId="urn:microsoft.com/office/officeart/2011/layout/HexagonRadial"/>
    <dgm:cxn modelId="{E902F436-010A-4188-9405-B4C97709A5B6}" type="presParOf" srcId="{BC54A03A-7F51-4852-A11C-5FCF1B0AA834}" destId="{F30DBC9F-E6A0-42AD-9C27-C03D8CBE070D}" srcOrd="0" destOrd="0" presId="urn:microsoft.com/office/officeart/2011/layout/HexagonRadial"/>
    <dgm:cxn modelId="{03158EDC-5CC2-48E4-8E4A-30466995CCF5}" type="presParOf" srcId="{10A99771-2610-43AB-BFD0-12CC11CFDDDA}" destId="{0AADBB9B-C6E9-41E3-8EC4-9B13184A715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ACF49-E16D-4A8A-933E-0B7814648EA7}">
      <dsp:nvSpPr>
        <dsp:cNvPr id="0" name=""/>
        <dsp:cNvSpPr/>
      </dsp:nvSpPr>
      <dsp:spPr>
        <a:xfrm>
          <a:off x="1914078" y="271241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PRAVO</a:t>
          </a:r>
        </a:p>
      </dsp:txBody>
      <dsp:txXfrm>
        <a:off x="1938362" y="295525"/>
        <a:ext cx="1609674" cy="780553"/>
      </dsp:txXfrm>
    </dsp:sp>
    <dsp:sp modelId="{27BE73BB-D897-4A08-8334-E46B13501C52}">
      <dsp:nvSpPr>
        <dsp:cNvPr id="0" name=""/>
        <dsp:cNvSpPr/>
      </dsp:nvSpPr>
      <dsp:spPr>
        <a:xfrm rot="3414307">
          <a:off x="2996006" y="1590397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083064" y="1648435"/>
        <a:ext cx="688573" cy="174116"/>
      </dsp:txXfrm>
    </dsp:sp>
    <dsp:sp modelId="{90E43512-8B2B-4A18-ACCF-06511E58C56E}">
      <dsp:nvSpPr>
        <dsp:cNvPr id="0" name=""/>
        <dsp:cNvSpPr/>
      </dsp:nvSpPr>
      <dsp:spPr>
        <a:xfrm>
          <a:off x="3282380" y="2370623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-3379271"/>
            <a:satOff val="-8710"/>
            <a:lumOff val="-5883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EVROPSKE  VREDNOSTI</a:t>
          </a:r>
          <a:endParaRPr lang="en-US" sz="19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306664" y="2394907"/>
        <a:ext cx="1609674" cy="780553"/>
      </dsp:txXfrm>
    </dsp:sp>
    <dsp:sp modelId="{49FB65B7-6769-4FCF-95B0-4045E71DE653}">
      <dsp:nvSpPr>
        <dsp:cNvPr id="0" name=""/>
        <dsp:cNvSpPr/>
      </dsp:nvSpPr>
      <dsp:spPr>
        <a:xfrm rot="10800000">
          <a:off x="2311855" y="2640088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-3379271"/>
            <a:satOff val="-8710"/>
            <a:lumOff val="-5883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398913" y="2698126"/>
        <a:ext cx="688573" cy="174116"/>
      </dsp:txXfrm>
    </dsp:sp>
    <dsp:sp modelId="{FE435C68-8524-4902-BBD5-2A88CCC95FA2}">
      <dsp:nvSpPr>
        <dsp:cNvPr id="0" name=""/>
        <dsp:cNvSpPr/>
      </dsp:nvSpPr>
      <dsp:spPr>
        <a:xfrm>
          <a:off x="545776" y="2370623"/>
          <a:ext cx="1658242" cy="829121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VE</a:t>
          </a:r>
          <a:r>
            <a:rPr lang="sr-Latn-RS" sz="19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ŠTAČKA INTELIGENCIJA</a:t>
          </a:r>
          <a:endParaRPr lang="en-US" sz="19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70060" y="2394907"/>
        <a:ext cx="1609674" cy="780553"/>
      </dsp:txXfrm>
    </dsp:sp>
    <dsp:sp modelId="{2D9E803F-3DD1-4C0C-8481-F9FE19028347}">
      <dsp:nvSpPr>
        <dsp:cNvPr id="0" name=""/>
        <dsp:cNvSpPr/>
      </dsp:nvSpPr>
      <dsp:spPr>
        <a:xfrm rot="18185693">
          <a:off x="1627704" y="1590397"/>
          <a:ext cx="862689" cy="290192"/>
        </a:xfrm>
        <a:prstGeom prst="leftRightArrow">
          <a:avLst>
            <a:gd name="adj1" fmla="val 60000"/>
            <a:gd name="adj2" fmla="val 5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>
          <a:noFill/>
        </a:ln>
        <a:effectLst/>
        <a:sp3d z="-600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714762" y="1648435"/>
        <a:ext cx="688573" cy="174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1F0D52-5502-47F3-87E4-5BA12058DF4F}">
      <dsp:nvSpPr>
        <dsp:cNvPr id="0" name=""/>
        <dsp:cNvSpPr/>
      </dsp:nvSpPr>
      <dsp:spPr>
        <a:xfrm>
          <a:off x="2119796" y="1237402"/>
          <a:ext cx="1572550" cy="1360319"/>
        </a:xfrm>
        <a:prstGeom prst="hexagon">
          <a:avLst>
            <a:gd name="adj" fmla="val 28570"/>
            <a:gd name="vf" fmla="val 115470"/>
          </a:avLst>
        </a:prstGeom>
        <a:solidFill>
          <a:srgbClr val="388600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2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EVROPSKE VREDNOSTI</a:t>
          </a:r>
          <a:endParaRPr lang="en-US" sz="12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2380390" y="1462826"/>
        <a:ext cx="1051362" cy="909471"/>
      </dsp:txXfrm>
    </dsp:sp>
    <dsp:sp modelId="{5B8D2E6D-A40A-4FB2-8B61-7E0B6DAABE36}">
      <dsp:nvSpPr>
        <dsp:cNvPr id="0" name=""/>
        <dsp:cNvSpPr/>
      </dsp:nvSpPr>
      <dsp:spPr>
        <a:xfrm>
          <a:off x="3030101" y="586390"/>
          <a:ext cx="593318" cy="511222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71A244-E27B-45DE-A47C-4CE5E919BA11}">
      <dsp:nvSpPr>
        <dsp:cNvPr id="0" name=""/>
        <dsp:cNvSpPr/>
      </dsp:nvSpPr>
      <dsp:spPr>
        <a:xfrm>
          <a:off x="2190237" y="0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POŠTOVANJE I ZAŠTITA LJUDSKOG DOSTOJANSTVA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2403801" y="184758"/>
        <a:ext cx="861565" cy="745355"/>
      </dsp:txXfrm>
    </dsp:sp>
    <dsp:sp modelId="{8C0C9B4B-2129-4EA1-A91D-1FDA2738C8C4}">
      <dsp:nvSpPr>
        <dsp:cNvPr id="0" name=""/>
        <dsp:cNvSpPr/>
      </dsp:nvSpPr>
      <dsp:spPr>
        <a:xfrm>
          <a:off x="3722550" y="1542104"/>
          <a:ext cx="593318" cy="511222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95891-6C45-4649-A7CA-9351B3021E3A}">
      <dsp:nvSpPr>
        <dsp:cNvPr id="0" name=""/>
        <dsp:cNvSpPr/>
      </dsp:nvSpPr>
      <dsp:spPr>
        <a:xfrm>
          <a:off x="3372119" y="685720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POŠTOVANJE LJUDSKIH PRAVA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3585683" y="870478"/>
        <a:ext cx="861565" cy="745355"/>
      </dsp:txXfrm>
    </dsp:sp>
    <dsp:sp modelId="{873016AB-58D6-4EBA-95AB-39C2FDCB5472}">
      <dsp:nvSpPr>
        <dsp:cNvPr id="0" name=""/>
        <dsp:cNvSpPr/>
      </dsp:nvSpPr>
      <dsp:spPr>
        <a:xfrm>
          <a:off x="3241530" y="2620925"/>
          <a:ext cx="593318" cy="511222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37944A-78D4-454F-855C-CBECCB291357}">
      <dsp:nvSpPr>
        <dsp:cNvPr id="0" name=""/>
        <dsp:cNvSpPr/>
      </dsp:nvSpPr>
      <dsp:spPr>
        <a:xfrm>
          <a:off x="3372119" y="2033767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JEDNAKOST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3585683" y="2218525"/>
        <a:ext cx="861565" cy="745355"/>
      </dsp:txXfrm>
    </dsp:sp>
    <dsp:sp modelId="{5E846042-DACA-4DF3-8215-4BFA833B6BA9}">
      <dsp:nvSpPr>
        <dsp:cNvPr id="0" name=""/>
        <dsp:cNvSpPr/>
      </dsp:nvSpPr>
      <dsp:spPr>
        <a:xfrm>
          <a:off x="2048309" y="2732911"/>
          <a:ext cx="593318" cy="511222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7C8EA-E637-46C4-8DEB-C8D09A5DF433}">
      <dsp:nvSpPr>
        <dsp:cNvPr id="0" name=""/>
        <dsp:cNvSpPr/>
      </dsp:nvSpPr>
      <dsp:spPr>
        <a:xfrm>
          <a:off x="2190237" y="2720255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UNAPREĐENJE DEMOKRATIJE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2403801" y="2905013"/>
        <a:ext cx="861565" cy="745355"/>
      </dsp:txXfrm>
    </dsp:sp>
    <dsp:sp modelId="{F30DBC9F-E6A0-42AD-9C27-C03D8CBE070D}">
      <dsp:nvSpPr>
        <dsp:cNvPr id="0" name=""/>
        <dsp:cNvSpPr/>
      </dsp:nvSpPr>
      <dsp:spPr>
        <a:xfrm>
          <a:off x="1344520" y="1777581"/>
          <a:ext cx="593318" cy="511222"/>
        </a:xfrm>
        <a:prstGeom prst="hexagon">
          <a:avLst>
            <a:gd name="adj" fmla="val 28900"/>
            <a:gd name="vf" fmla="val 115470"/>
          </a:avLst>
        </a:prstGeom>
        <a:solidFill>
          <a:srgbClr val="4472C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  <a:sp3d z="-152400" extrusionH="63500" prstMaterial="matte">
          <a:bevelT w="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6BEEA-EB39-4BE9-8EFC-A16D0997D8FC}">
      <dsp:nvSpPr>
        <dsp:cNvPr id="0" name=""/>
        <dsp:cNvSpPr/>
      </dsp:nvSpPr>
      <dsp:spPr>
        <a:xfrm>
          <a:off x="1002868" y="2034534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SLOBODA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1216432" y="2219292"/>
        <a:ext cx="861565" cy="745355"/>
      </dsp:txXfrm>
    </dsp:sp>
    <dsp:sp modelId="{0AADBB9B-C6E9-41E3-8EC4-9B13184A7157}">
      <dsp:nvSpPr>
        <dsp:cNvPr id="0" name=""/>
        <dsp:cNvSpPr/>
      </dsp:nvSpPr>
      <dsp:spPr>
        <a:xfrm>
          <a:off x="1002868" y="684186"/>
          <a:ext cx="1288693" cy="1114871"/>
        </a:xfrm>
        <a:prstGeom prst="hexagon">
          <a:avLst>
            <a:gd name="adj" fmla="val 28570"/>
            <a:gd name="vf" fmla="val 115470"/>
          </a:avLst>
        </a:prstGeom>
        <a:solidFill>
          <a:srgbClr val="4472C4">
            <a:hueOff val="0"/>
            <a:satOff val="0"/>
            <a:lumOff val="0"/>
            <a:alphaOff val="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700" kern="1200">
              <a:solidFill>
                <a:sysClr val="window" lastClr="FFFFFF"/>
              </a:solidFill>
              <a:latin typeface="Arial Black" panose="020B0A04020102020204" pitchFamily="34" charset="0"/>
              <a:ea typeface="+mn-ea"/>
              <a:cs typeface="+mn-cs"/>
            </a:rPr>
            <a:t>VLADAVINA PRAVA</a:t>
          </a:r>
          <a:endParaRPr lang="en-US" sz="700" kern="1200">
            <a:solidFill>
              <a:sysClr val="window" lastClr="FFFFFF"/>
            </a:solidFill>
            <a:latin typeface="Arial Black" panose="020B0A04020102020204" pitchFamily="34" charset="0"/>
            <a:ea typeface="+mn-ea"/>
            <a:cs typeface="+mn-cs"/>
          </a:endParaRPr>
        </a:p>
      </dsp:txBody>
      <dsp:txXfrm>
        <a:off x="1216432" y="868944"/>
        <a:ext cx="861565" cy="745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966600" y="2172960"/>
            <a:ext cx="8210160" cy="61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1821960" y="2700000"/>
            <a:ext cx="8583480" cy="14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EVROPSKE VREDNOSTI I</a:t>
            </a: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VEŠTAČKA INTELIGENCIJA </a:t>
            </a: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PRAVNI OKVIR</a:t>
            </a: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200" b="1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Doc</a:t>
            </a: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 dr </a:t>
            </a: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Milena Galetin</a:t>
            </a:r>
            <a:endParaRPr lang="en-US" sz="3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9D234-D927-D8C9-2116-E00B268A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27CFE02C-2E1D-EDD9-E171-EEA94C81B461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13F564FE-2FF6-F4B8-9A24-CD89579D9C94}"/>
              </a:ext>
            </a:extLst>
          </p:cNvPr>
          <p:cNvSpPr/>
          <p:nvPr/>
        </p:nvSpPr>
        <p:spPr>
          <a:xfrm>
            <a:off x="1821960" y="2700000"/>
            <a:ext cx="8583480" cy="14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sr-Latn-RS" sz="3200" b="1" strike="noStrike" spc="-1" dirty="0">
                <a:latin typeface="Arial"/>
              </a:rPr>
              <a:t>VEŠTAČKA INTELIGENCIJA, PRAVO I EVROPSKE VREDNOSTI</a:t>
            </a:r>
            <a:endParaRPr lang="en-US" sz="32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r-Latn-RS" sz="32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7992196-5B1E-99A7-46DA-696A8DDC07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4789442"/>
              </p:ext>
            </p:extLst>
          </p:nvPr>
        </p:nvGraphicFramePr>
        <p:xfrm>
          <a:off x="-108857" y="2864498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409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B97F9-CE19-4155-0D28-B2D4BA98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9A8D5020-CA55-2FC8-7080-5C59F4B8059B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A3B722A3-F3DD-9A71-F2CE-2B2F9D016DF4}"/>
              </a:ext>
            </a:extLst>
          </p:cNvPr>
          <p:cNvSpPr/>
          <p:nvPr/>
        </p:nvSpPr>
        <p:spPr>
          <a:xfrm>
            <a:off x="1821960" y="2700000"/>
            <a:ext cx="8583480" cy="14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endParaRPr lang="sr-Latn-RS" sz="32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263E515-B044-5BFE-379A-AB7E86396C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909425"/>
              </p:ext>
            </p:extLst>
          </p:nvPr>
        </p:nvGraphicFramePr>
        <p:xfrm>
          <a:off x="-466531" y="1632612"/>
          <a:ext cx="5663682" cy="3835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C688A3-5B80-B436-D59A-F0734E31998B}"/>
              </a:ext>
            </a:extLst>
          </p:cNvPr>
          <p:cNvSpPr txBox="1"/>
          <p:nvPr/>
        </p:nvSpPr>
        <p:spPr>
          <a:xfrm>
            <a:off x="2698879" y="3244334"/>
            <a:ext cx="9057692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</a:t>
            </a:r>
            <a:r>
              <a:rPr lang="sr-Latn-RS" sz="2000" b="1" spc="-1" dirty="0">
                <a:solidFill>
                  <a:srgbClr val="000000"/>
                </a:solidFill>
                <a:latin typeface="Arial"/>
                <a:ea typeface="DejaVu Sans"/>
              </a:rPr>
              <a:t>EVROPSKE VREDNOSTI</a:t>
            </a:r>
            <a:endParaRPr lang="en-U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lang="en-US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</a:t>
            </a: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Član 2 Ugovora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Evropskoj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uniji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endParaRPr kumimoji="0" lang="sr-Latn-R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  <a:r>
              <a:rPr kumimoji="0" lang="sr-Latn-R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Unija se temelji na vrednostima </a:t>
            </a:r>
            <a:r>
              <a:rPr kumimoji="0" lang="sr-Latn-R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poštovanja ljudskog dostojanstva, slobode, demokratije, jednakosti, vladavine prava i poštovanja ljudskih prava, uključujući i prava pripadnika manjina</a:t>
            </a:r>
            <a:r>
              <a:rPr kumimoji="0" lang="sr-Latn-R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 Te su vrednosti zajedničke državama članicama u društvu u kojem prevladavaju </a:t>
            </a:r>
            <a:r>
              <a:rPr kumimoji="0" lang="sr-Latn-RS" sz="18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pluralizam, nediskriminacija, tolerancija, pravda, solidarnost i jednakost žena i muškaraca</a:t>
            </a:r>
            <a:r>
              <a:rPr kumimoji="0" lang="sr-Latn-R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pPr>
              <a:lnSpc>
                <a:spcPct val="100000"/>
              </a:lnSpc>
            </a:pPr>
            <a:endParaRPr lang="sr-Latn-RS" sz="18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81353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F169B-17A4-FE85-327D-A5301F8B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9CBED9A7-E3E0-FDDB-33B5-9B1F62ED587E}"/>
              </a:ext>
            </a:extLst>
          </p:cNvPr>
          <p:cNvSpPr/>
          <p:nvPr/>
        </p:nvSpPr>
        <p:spPr>
          <a:xfrm>
            <a:off x="686160" y="2035276"/>
            <a:ext cx="10971000" cy="39068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3EC6F95F-E3EC-5EDF-B821-76D8C735E389}"/>
              </a:ext>
            </a:extLst>
          </p:cNvPr>
          <p:cNvSpPr/>
          <p:nvPr/>
        </p:nvSpPr>
        <p:spPr>
          <a:xfrm>
            <a:off x="875071" y="2035277"/>
            <a:ext cx="9419303" cy="39068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n-US" sz="32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22DF61-5263-6637-F9E4-ED8D605AFE7D}"/>
              </a:ext>
            </a:extLst>
          </p:cNvPr>
          <p:cNvSpPr txBox="1"/>
          <p:nvPr/>
        </p:nvSpPr>
        <p:spPr>
          <a:xfrm>
            <a:off x="875071" y="2108719"/>
            <a:ext cx="1085350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nepostojanje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jedinstvene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definicije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Uredba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Evropske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određuje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zasnovan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mašinama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koji je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dizajniran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nivoima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pokazati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prilagodljivost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uvođenja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koji, za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eksplicitne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implicitne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ciljeve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zaključuje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osnovu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ulaznih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prima,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generiše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izlazne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podatke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predviđanja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preporuke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odluke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uticati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fizičko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virtuelno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okruženje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ključna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njihova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sposobnost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zaključivanja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slaba veštačka inteligencija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Narrow Artificial Intelligence; Weak Artificial Intelligence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)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sr-Latn-R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jaka veštačka inteligencija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 (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General Artificial Intelligence; Strong Artificial Intelligence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44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FF4D4-CBFE-5337-FC3D-4DC0EFB9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8CE5A605-AB38-5DC1-0C9A-61AE2C5652DC}"/>
              </a:ext>
            </a:extLst>
          </p:cNvPr>
          <p:cNvSpPr/>
          <p:nvPr/>
        </p:nvSpPr>
        <p:spPr>
          <a:xfrm>
            <a:off x="686160" y="2035276"/>
            <a:ext cx="10971000" cy="39068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9899B4E1-8203-8B28-B5B7-409AAAC393EC}"/>
              </a:ext>
            </a:extLst>
          </p:cNvPr>
          <p:cNvSpPr/>
          <p:nvPr/>
        </p:nvSpPr>
        <p:spPr>
          <a:xfrm>
            <a:off x="875071" y="2035277"/>
            <a:ext cx="9419303" cy="39068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n-US" sz="32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FFC00-1807-84A5-1C21-281792E274E7}"/>
              </a:ext>
            </a:extLst>
          </p:cNvPr>
          <p:cNvSpPr txBox="1"/>
          <p:nvPr/>
        </p:nvSpPr>
        <p:spPr>
          <a:xfrm>
            <a:off x="875071" y="2108719"/>
            <a:ext cx="1085350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vrednosti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veštačka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inteligencija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pravni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okvir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20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endParaRPr lang="en-US" sz="20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endParaRPr lang="en-US" sz="2000" b="1" i="1" kern="15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Ekspertska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grupa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- 2018.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High-Level Expert Group on Artificial Intelligence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2019.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Etičke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smernice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pouzdanu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Ethics guidelines for trustworthy AI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Zahtev za poštovanje evropskih vrednosti potvrđen je i u Beloj knjizi o veštačkoj inteligenciji– Evropski pristup izuzetnosti i pouzdanosti iz 2020. godine</a:t>
            </a:r>
            <a:endParaRPr lang="en-US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Predlog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Direktive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prilagođavanju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pravila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vanugovornoj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Predlog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Direktive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veštačku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Direktiva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neispravne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proizvode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164102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35A1E-42E2-1470-67BD-EAEE20BB1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A8D81D0B-8BC9-ED3D-FD8A-39D65A353710}"/>
              </a:ext>
            </a:extLst>
          </p:cNvPr>
          <p:cNvSpPr/>
          <p:nvPr/>
        </p:nvSpPr>
        <p:spPr>
          <a:xfrm>
            <a:off x="686160" y="2035276"/>
            <a:ext cx="10971000" cy="39068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994F2891-0F75-73E1-5A4B-4B1425C482B5}"/>
              </a:ext>
            </a:extLst>
          </p:cNvPr>
          <p:cNvSpPr/>
          <p:nvPr/>
        </p:nvSpPr>
        <p:spPr>
          <a:xfrm>
            <a:off x="875071" y="2035277"/>
            <a:ext cx="9419303" cy="39068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rPr>
              <a:t>EVROPSKA DEKLARACIJA O DIGITALNIM PRAVIMA I NAČELIMA ZA DIGITALNU DEKADU (2023)</a:t>
            </a: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Poglavlje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III: </a:t>
            </a: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Sloboda izbora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Interakcija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algoritmima i sistemima veštačke inteligencije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endParaRPr kumimoji="0" lang="sr-Latn-R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640080" marR="640080" indent="457200" algn="just" fontAlgn="base">
              <a:buNone/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“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8.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treba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služi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alat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krajnjim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ciljem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povećanja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ljudskog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blagostanja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/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9.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Svako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treba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bude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ovlašćen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prednosti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algoritamskih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uključujući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donošenje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sopstvenih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informisanih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izbora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digitalnom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okruženju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uz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istovremeno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od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rizika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štete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po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zdravlje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bezbednost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osnovna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endParaRPr kumimoji="0" lang="sr-Latn-R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84740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BAFDDA-6B29-632F-15AE-F742CA163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>
            <a:extLst>
              <a:ext uri="{FF2B5EF4-FFF2-40B4-BE49-F238E27FC236}">
                <a16:creationId xmlns:a16="http://schemas.microsoft.com/office/drawing/2014/main" id="{EA4B736E-69D2-B133-0ACA-4C02F234A0CC}"/>
              </a:ext>
            </a:extLst>
          </p:cNvPr>
          <p:cNvSpPr/>
          <p:nvPr/>
        </p:nvSpPr>
        <p:spPr>
          <a:xfrm>
            <a:off x="686160" y="2035276"/>
            <a:ext cx="10971000" cy="39068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>
            <a:extLst>
              <a:ext uri="{FF2B5EF4-FFF2-40B4-BE49-F238E27FC236}">
                <a16:creationId xmlns:a16="http://schemas.microsoft.com/office/drawing/2014/main" id="{ECBEF184-1CCE-8DC0-4A9A-C184340727B5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rPr>
              <a:t>EVROPSKA DEKLARACIJA O DIGITALNIM PRAVIMA I NAČELIMA ZA DIGITALNU DEKADU (2023)</a:t>
            </a: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640080" marR="640080" indent="45720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Obavezujemo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: 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11480" marR="64008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                a.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promovisanje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usmerene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čoveka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koji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pouzdani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etički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tokom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njihovog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razvoja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korišćenja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 </a:t>
            </a:r>
            <a:r>
              <a:rPr lang="en-US" sz="1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skladu</a:t>
            </a:r>
            <a:r>
              <a:rPr lang="en-US" sz="1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sz="1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vrednostima</a:t>
            </a:r>
            <a:r>
              <a:rPr lang="en-US" sz="1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Evropske</a:t>
            </a:r>
            <a:r>
              <a:rPr lang="en-US" sz="1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unije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obezbeđivanje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adekvatnog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transparentnosti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upotrebi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algoritama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osiguranje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ih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budu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informisani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kada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interakciji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njima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c.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obezbeđivanje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algoritamski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zasnovani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adekvatnim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skupovima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podataka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kako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bi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izbegla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diskriminacija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omogućio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ljudski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nadzor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nad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svim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ishodima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utiču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bezbednost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osnovna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obezbeđivanje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tehnologije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što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ne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sprečavanje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izbora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ljudi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primer u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vezi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zdravstvom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obrazovanjem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zapošljavanjem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njihovim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privatnim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životom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>
              <a:buNone/>
            </a:pP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obezbeđivanje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mera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preduzimanje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odgovarajućih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radnji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uključujući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promovisanje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pouzdanih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standarda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kako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bi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osiguralo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digitalni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u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svakom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trenutku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bezbedni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uz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puno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poštovanje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osnovnih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0080" marR="640080" indent="457200" algn="just" fontAlgn="base"/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f.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preduzimanje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mera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kako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bi se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osiguralo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istraživanja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oblasti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poštuju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najviše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etičke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standarde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relevantno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1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pravo</a:t>
            </a:r>
            <a:r>
              <a:rPr lang="en-US" sz="1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EU.”</a:t>
            </a:r>
            <a:endParaRPr lang="en-U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800817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A1703-593C-EBD3-B5E1-F7869865A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9B3FE2DC-0C60-585D-E85B-BECCC836826F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C6FF3-A2F2-36E8-D07B-602C8A75AD9B}"/>
              </a:ext>
            </a:extLst>
          </p:cNvPr>
          <p:cNvSpPr txBox="1"/>
          <p:nvPr/>
        </p:nvSpPr>
        <p:spPr>
          <a:xfrm>
            <a:off x="3048778" y="3105835"/>
            <a:ext cx="62725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sr-Latn-R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UREDBA EVROPSKE UNIJE O VEŠTAČKOJ INTELIGENCIJI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</a:t>
            </a:r>
            <a:r>
              <a:rPr kumimoji="0" lang="sr-Latn-R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POŠTOVANJE VREDNOSTI EVROPSKE UNIJE U SAVREMENOM SVETU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9905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237E9-6110-2B5C-DA7B-5660D50EB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0A8F1395-F93B-CE28-6E25-9076CEE838F9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27982-CA32-13FB-8CCF-022BABDE04CC}"/>
              </a:ext>
            </a:extLst>
          </p:cNvPr>
          <p:cNvSpPr txBox="1"/>
          <p:nvPr/>
        </p:nvSpPr>
        <p:spPr>
          <a:xfrm>
            <a:off x="625151" y="2043405"/>
            <a:ext cx="1079551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sr-Latn-R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UREDBA EVROPSKE UNIJE O VEŠTAČKOJ INTELIGENCIJI</a:t>
            </a: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EF5862-54AB-0D90-F36C-3C18FCCCAC5B}"/>
              </a:ext>
            </a:extLst>
          </p:cNvPr>
          <p:cNvSpPr/>
          <p:nvPr/>
        </p:nvSpPr>
        <p:spPr>
          <a:xfrm>
            <a:off x="875071" y="2554618"/>
            <a:ext cx="5629067" cy="12895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VISOK RIZIK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977DB7-BDC0-74AE-33CA-0484C07FC21F}"/>
              </a:ext>
            </a:extLst>
          </p:cNvPr>
          <p:cNvSpPr/>
          <p:nvPr/>
        </p:nvSpPr>
        <p:spPr>
          <a:xfrm>
            <a:off x="875071" y="3991377"/>
            <a:ext cx="5629067" cy="12895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OGRANIČENI RIZIK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F0C744-1BE7-1640-1756-6EC951061847}"/>
              </a:ext>
            </a:extLst>
          </p:cNvPr>
          <p:cNvSpPr/>
          <p:nvPr/>
        </p:nvSpPr>
        <p:spPr>
          <a:xfrm>
            <a:off x="962157" y="5425477"/>
            <a:ext cx="5629067" cy="12895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MINIMALAN RIZIK/ NE POSTOJI RIZIK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DEC2FB-DB6F-2983-E163-0DA6B6F1B7A7}"/>
              </a:ext>
            </a:extLst>
          </p:cNvPr>
          <p:cNvSpPr/>
          <p:nvPr/>
        </p:nvSpPr>
        <p:spPr>
          <a:xfrm>
            <a:off x="6560425" y="3619199"/>
            <a:ext cx="5629067" cy="12895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NEPRIHVATLJIV RIZIK - ZABRANJENI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545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786399-B286-4EA9-4F56-BEBF6EC72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7A003CE6-146D-CE16-8644-FDA6C8EC57CE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4C7EC1-2F3A-B649-83EE-6003FC144E3E}"/>
              </a:ext>
            </a:extLst>
          </p:cNvPr>
          <p:cNvSpPr txBox="1"/>
          <p:nvPr/>
        </p:nvSpPr>
        <p:spPr>
          <a:xfrm>
            <a:off x="625151" y="2043405"/>
            <a:ext cx="1079551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Član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5 Uredbe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Evropske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unije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veštačkoj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posvećen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sistemima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zabranjeni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jer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suprotnosti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vrednostima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Evropske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unije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odnosno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predstavlja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povredu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osnovnih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demokratije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vladavine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životne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sredine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Preambula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značaj evropskih vrednosti i pravnog okvira koji se odnosi na kreiranje, stavljanje u upotrebu i primenu sistema veštačke inteligencije, odnosno da oni budu u skladu sa ovim vrednostima kako su sadržane u članu 2 Ugovora o Evropskoj uniji, osnovnim pravima i slobodama sadržanim u osnivačkim ugovorima i Poveljom Evropske unije o osnovnim pravima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51091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0427E-1481-DD5F-B7F5-08D43463C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A940F4B2-06C6-D4CC-282C-6BA23E50FE39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D8AF8-04F4-0236-55E0-9D2C15404824}"/>
              </a:ext>
            </a:extLst>
          </p:cNvPr>
          <p:cNvSpPr txBox="1"/>
          <p:nvPr/>
        </p:nvSpPr>
        <p:spPr>
          <a:xfrm>
            <a:off x="625151" y="2043405"/>
            <a:ext cx="1079551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isokorizičn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sistem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veštačke inteligencije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neophodno je da budu ispunjeni zahtevi predviđeni u Uredbi –  zahtevi u pogledu podataka i upravljanja podacima (između ostalog, ovde se navodi ispitivanje mogućih pristrasnosti, te preduzimanje odgovarajućih mera za njihovo otkrivanje, sprečavanje i ublažavanje), tehničke dokumentacije, vođenja evidencija (</a:t>
            </a:r>
            <a:r>
              <a:rPr lang="sr-Latn-R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record-keeping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), transparentnosti i pružanja informacija subjektima koji uvode sistem veštačke inteligencije, ljudski nadzor i tačnost, robusnost i sajber bezbednost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algn="just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0830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88F47-7087-57BC-21BB-63E5216E0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657E5BF2-0F53-C315-05FE-EF9CA4663DAE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8317B3-F154-9814-24C7-33CA1043FBC6}"/>
              </a:ext>
            </a:extLst>
          </p:cNvPr>
          <p:cNvSpPr txBox="1"/>
          <p:nvPr/>
        </p:nvSpPr>
        <p:spPr>
          <a:xfrm>
            <a:off x="625151" y="2043405"/>
            <a:ext cx="1079551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Ispunjenje ovih zahteva je obavezno jer ovi sistemi veštačke inteligencije predstavljaju visok rizik po povredu osnovnih prava predviđenih u Povelji - 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 na ljudsko dostojanstvo, pravo na poštovanje privatnog i porodičnog života, zaštita podataka o ličnosti, sloboda izražavanja i informisanja, sloboda okupljanja i udruživanja, zabrana diskriminacije, pravo na obrazovanje, zaštita potrošača, prava radnika, prava osoba sa invaliditetom, rodna ravnopravnost, prava intelektualne svojine, pravo na delotvorni pravni lek i pravično suđenje, pravo na odbranu i pretpostavku nevinosti i pravo na dobru upravu, prava dece, pravo na zaštitu životne sredine</a:t>
            </a: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algn="just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95937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7D6FF-4620-4857-EA98-F19B37D6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3EDEC5BA-F5FB-D4D1-8CD3-2C1D0E12F761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FE77C-E95D-16A0-A2FF-D1F7BC34841A}"/>
              </a:ext>
            </a:extLst>
          </p:cNvPr>
          <p:cNvSpPr txBox="1"/>
          <p:nvPr/>
        </p:nvSpPr>
        <p:spPr>
          <a:xfrm>
            <a:off x="625151" y="2043405"/>
            <a:ext cx="107955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 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Uredbe Evropske unije o veštačkoj inteligenciji i Opšte uredbe o zaštiti podataka (GDPR)</a:t>
            </a: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kern="15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Odnos</a:t>
            </a:r>
            <a:r>
              <a:rPr lang="en-US" sz="2400" b="1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sr-Latn-RS" sz="24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Uredbe Evropske unije o veštačkoj inteligenciji </a:t>
            </a:r>
            <a:r>
              <a:rPr kumimoji="0" lang="en-US" sz="24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Uredbe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digitalnim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uslugama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 Services Act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</a:t>
            </a:r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7624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BCCA33-9C9B-E617-1DA4-A71669267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0540C5C8-EB65-FD1B-5894-D5CDCDDFF823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BBB74-AD5B-D415-5334-A9A07E797063}"/>
              </a:ext>
            </a:extLst>
          </p:cNvPr>
          <p:cNvSpPr txBox="1"/>
          <p:nvPr/>
        </p:nvSpPr>
        <p:spPr>
          <a:xfrm>
            <a:off x="625151" y="2043405"/>
            <a:ext cx="1079551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vrednosti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uloga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Saveta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Evrope</a:t>
            </a:r>
            <a:endParaRPr lang="en-US" sz="24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algn="ctr"/>
            <a:endParaRPr lang="en-US" sz="2400" b="1" i="1" kern="15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hoc Komitet za veštačku inteligenciju (CAHAI) i Komitet za veštačku inteligenciju (CAI)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 hoc Komitet za veštačku inteligenciju (CAHAI)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2020. godine usvojio </a:t>
            </a:r>
            <a:r>
              <a:rPr lang="sr-Latn-R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Studiju izvodljivosti o pravnom okviru za kreiranje, razvoj i primenu veštačke inteligencije koji se zasniva na standardima Saveta Evrope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a 2021. godine dokument </a:t>
            </a:r>
            <a:r>
              <a:rPr lang="sr-Latn-R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Mogući elementi pravnog okvira o veštačkoj inteligenciji, zasnovanog na standardima Saveta Evrope o ljudskim pravima, demokratiji i vladavini prava </a:t>
            </a: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0359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3FC3C-ABAB-8DED-0011-F277E43BE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F6A4070D-CEE0-0093-C2B4-D446836BDA7D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8CB9E-03A2-6932-2C7A-88AC91226BCC}"/>
              </a:ext>
            </a:extLst>
          </p:cNvPr>
          <p:cNvSpPr txBox="1"/>
          <p:nvPr/>
        </p:nvSpPr>
        <p:spPr>
          <a:xfrm>
            <a:off x="625151" y="2043405"/>
            <a:ext cx="1079551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Latn-R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algn="ctr"/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vrednosti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uloga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Saveta</a:t>
            </a:r>
            <a:r>
              <a:rPr lang="en-U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Evrope</a:t>
            </a:r>
            <a:endParaRPr lang="en-US" sz="24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algn="ctr"/>
            <a:endParaRPr lang="en-US" sz="2400" b="1" i="1" kern="15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2024. godine </a:t>
            </a:r>
            <a:r>
              <a:rPr lang="sr-Latn-R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CAI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usvojio 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HUDERIA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Procena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uticaja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demokratiju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vladavinu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Metodologiju</a:t>
            </a: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Okvirna konvencija Saveta Evrope o veštačkoj inteligenciji i ljudskim pravima, demokratiji i vladavini prava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prvi pravno obavezujući međunarodni sporazum u oblasti veštačke inteligencije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koji je, zbog sve veće primene veštačke inteligencije i izazova koje takva primena nosi, donet sa ciljem da obezbedi da sve aktivnosti sistema veštačke inteligenciju budu </a:t>
            </a:r>
            <a:r>
              <a:rPr lang="sr-Latn-RS" sz="24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 skladu sa evropskim vrednostima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– 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ljudskim pravima, demokratijom i vladavinom prava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70506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4C4759-A9E9-86AE-2A26-40334BBA7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485673B7-1D5E-6035-DF39-4FD90648B0A4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20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5C6EB-84EC-19C8-6E8C-0EBF64254323}"/>
              </a:ext>
            </a:extLst>
          </p:cNvPr>
          <p:cNvSpPr txBox="1"/>
          <p:nvPr/>
        </p:nvSpPr>
        <p:spPr>
          <a:xfrm>
            <a:off x="625151" y="2043405"/>
            <a:ext cx="107955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Zakonodavstvo Republike Srbije u oblasti veštačke inteligencije i Evropske vrednosti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1" kern="150" dirty="0">
              <a:solidFill>
                <a:prstClr val="black"/>
              </a:solidFill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-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Strategija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razvoja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Republici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Srbiji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za period 2020–2025.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-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Strategija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razvoja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Republici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Srbiji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za period 2025-2030.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godina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Etičke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smernice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razvoj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primenu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upotrebu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pouzdane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odgovorne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l-PL" sz="2400" b="1" i="1" u="none" strike="noStrike" kern="15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Globalno partnerstvo za veštačku inteligenciju 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5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406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3C2AB9-EC7E-13B7-C4A1-0C0A9B42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BC5C639C-91B9-BEA0-4D81-F70E7536B3E8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6069B-1356-1BF8-4362-4C1AA9F8AAD4}"/>
              </a:ext>
            </a:extLst>
          </p:cNvPr>
          <p:cNvSpPr txBox="1"/>
          <p:nvPr/>
        </p:nvSpPr>
        <p:spPr>
          <a:xfrm>
            <a:off x="442452" y="1956619"/>
            <a:ext cx="1097821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Zakonodavstvo Republike Srbije u oblasti veštačke inteligencije i Evropske vrednosti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1" kern="150" dirty="0">
              <a:solidFill>
                <a:prstClr val="black"/>
              </a:solidFill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očekuje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se,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skladu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Strategijom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donošenje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posebnog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zakona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veštačkoj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inteligenciji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, koji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će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naglasiti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posvećenost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poštovanje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evropskih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vrednosti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svim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segmenima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tokom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celokupnog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životnog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ciklusa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sistema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. To je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sasvim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izvesno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jer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Republika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Srbija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država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kandidat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članstvo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Evropskoj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uniji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usklađuje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svoje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zakonodavstvo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sa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pravom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EU, a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poštovanje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evropskih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vrednosti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potvrđeno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samom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Ustavu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Republike</a:t>
            </a:r>
            <a:r>
              <a:rPr kumimoji="0" lang="en-US" sz="2400" b="1" i="1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kumimoji="0" lang="en-US" sz="2400" b="1" i="1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</a:rPr>
              <a:t>Srbije</a:t>
            </a:r>
            <a:endParaRPr kumimoji="0" lang="en-US" sz="2400" b="1" i="1" u="none" strike="noStrike" kern="1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743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1FB3A-9D30-EC34-8091-33F266C2F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53528D78-9243-890B-9B56-E4AD010CED08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B2068E-DFAE-9EBA-4D40-00AD6BDA78E6}"/>
              </a:ext>
            </a:extLst>
          </p:cNvPr>
          <p:cNvSpPr txBox="1"/>
          <p:nvPr/>
        </p:nvSpPr>
        <p:spPr>
          <a:xfrm>
            <a:off x="442452" y="1956619"/>
            <a:ext cx="109782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/>
          </a:p>
          <a:p>
            <a:pPr marL="0" indent="0" algn="ctr">
              <a:buNone/>
            </a:pPr>
            <a:r>
              <a:rPr lang="sr-Latn-RS" sz="2800" b="1"/>
              <a:t>HVALA </a:t>
            </a:r>
            <a:r>
              <a:rPr lang="sr-Latn-RS" sz="2800" b="1" dirty="0"/>
              <a:t>NA PAŽNJI!</a:t>
            </a:r>
          </a:p>
        </p:txBody>
      </p:sp>
    </p:spTree>
    <p:extLst>
      <p:ext uri="{BB962C8B-B14F-4D97-AF65-F5344CB8AC3E}">
        <p14:creationId xmlns:p14="http://schemas.microsoft.com/office/powerpoint/2010/main" val="3976149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</TotalTime>
  <Words>1291</Words>
  <Application>Microsoft Office PowerPoint</Application>
  <PresentationFormat>Widescreen</PresentationFormat>
  <Paragraphs>212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Century Gothic</vt:lpstr>
      <vt:lpstr>Symbol</vt:lpstr>
      <vt:lpstr>Times New Roman</vt:lpstr>
      <vt:lpstr>Wingdings</vt:lpstr>
      <vt:lpstr>Wingdings 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Tamara Krstic</dc:creator>
  <dc:description/>
  <cp:lastModifiedBy>Milena</cp:lastModifiedBy>
  <cp:revision>29</cp:revision>
  <dcterms:created xsi:type="dcterms:W3CDTF">2021-02-02T10:15:04Z</dcterms:created>
  <dcterms:modified xsi:type="dcterms:W3CDTF">2025-05-18T21:05:58Z</dcterms:modified>
  <dc:language>en-US</dc:language>
</cp:coreProperties>
</file>