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966600" y="2172960"/>
            <a:ext cx="8210160" cy="61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1821960" y="2700000"/>
            <a:ext cx="8583480" cy="14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EVROPSKE VREDNOSTI U DIGITALNOJ ERI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Prof. dr Vladimir Medović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OSNOVNE VREDNOSTI EU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1. Poštovanje ljudskog dostojanstva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2. Sloboda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3. Demokratija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4. Jednakost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5. Vladavina prava,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6. Poštovanje ljudskih prava uključujući i prava pripadnika manjina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Navedene vrednosti su zajedničke svim državama članicama u društvu u kojem vladaju pluralizam, nediskriminacija, tolerancija, pravda, solidarnost i jednakost između muškaraca i žena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OSNOVNE VREDNOSTI EU I PRIJEM NOVIH DRŽAVA ČLANICA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Poštovanje  osnovnih vrednosti EU uslov za prijem trećih država u Evropsku uniju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Član 49 Ugovora o EU: Svaka evropska država koja poštuje osnovne vrednosti EU i posvećena je njihovom unapređivanju može podneti zahtev za članstvo u EU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PRIMENA EVROPSKIH VREDNOSTI U EVROPSKOJ UNIJI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Sve države članice moraju poštovati osnovne vrednosti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U slučaju ozbiljne i uporne povrede osnovnih vrednosti državi članici mogu biti suspendovana određena članska prava, uključujući pravo glasa u Savetu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Sankcionisana država članica nastavlja da ispunjava obaveze koje za nju proizilaze iz Osnivačkih ugovora i drugih propisa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POSTUPAK ZA SUSPENZIJU PRAVA DRŽAVA ČLANICA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 faza: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Savet EU, na predlog 1/3 država članica, EP ili EK, uz saglasnost EP, većinom od 4/5 članica utvrđuje postojanje očiglednog rizika od ozbiljne povrede vrednosti EU.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II faza: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Evropski savet, na predlog 1/3 država članica ili EK, uz slaglasnost EP, jednoglasno utvrđuje postojanje ozbiljne i uporne povrede vrednosti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III  faza: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Savet EU kvalifikovanom većinom donosi odluku o suspenziji članskih prava države članice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ZAŠTITA LJUDSKIH PRAVA U EU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Povelja o osnovnim pravima EU: deo primarnog prava EU, primenjuje se na organe EU i države članice kada sprovode pravo EU.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Član 6 Ugovora o EU: osnovna prava onako kako su garantovana Evropskom konvencijom za zaštitu ljudskih pravima i osnovnih sloboda i kako proizilaze iz ustavnih tradicija zajedničkih državama članicama, predstavljaju opšta načela prava Unije.</a:t>
            </a: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PRAVO NA PRIVATNOST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Svako Ima pravo na poštovanje svog privatnog i porodičnog života, doma i komuniciranja (član 7 Povelje o osnovnim pravima EU).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ZAŠTITA LIČNIH PODATAKA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Svako ima pravo na zaštitu ličnih podataka koji se na njega ili nju odnose.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Takvi podaci moraju se obrađivati pošteno, u utvrđene svrhe i na osnovu saglasnosti osobe o kojoj je reč, ili na nekoj drugoj legitimnoj osnovi utvrđenoj zakonom. Svako ima pravo na pristup prikupljenim podacima koji se na njega ili nju odnose I pravo na njihovo ispravljanje.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(član 8 Povelje o osnovnim pravima EU).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ZAŠTITA LIČNIH PODATAKA I DIGITALNA TRANSFORMACIJA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Uredba (EU) 2016/679 o zaštiti fizičkih lica u vezi sa obradom ličnih podataka I slobodnom kretanju tih podataka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Osnovni cilj: veća zaštita prava pojedinaca u slučajevima kada njihove lične podatke obrađuju privatne kompanije i javne institucije kroz: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lakši pristup pojedinaca ličnim podacima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jasnija pravilima u vezi sa pravom na birisanje (pravo da se bude zaboravljen)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uspostavljanje supervizora za zaštitu ličnih podataka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pravo na obaveštavanje u slučaju zloupotrebe ličnih podataka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ZAŠTITA LIČNIH PODATAKA I DIGITALNA TRANSFORMACIJA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Uredba (EU) 2018/1725 o zaštiti fizičkih lica u vezi sa obradom ličnih podataka u institucijama, telima, kancelarijama i agencijama Unije i o slobodnom kretanju tih podataka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Osnovni cilj: zaštita fizičkih lica čije lične podatke obrađuju institucije i druga tela Evropske unije.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Primenjuje se na obradu ličnih podataka koja se u celosti ili delimično obavlja automatizovano kao i na neautomatizovanu obradu ličnih podataka koji su deo sistema skladištenja ili su namenjeni sistemu skladištenja.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EVROPSKA DEKLARACIJA O DIGITALNIM PRAVIMA I NAČELIMA ZA DIGITALNU DEKADU (2023)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Zajednička deklaracija Evropske komisije, Evropskog parlamenta i Saveta EU.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Pruža smernice za primenu evropskih vrednosti i ljudskih prava u digitalnom okruženju.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Digitalna transformacija ne sme da dovede do umanjenja individualnih prava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Ciljevi: digitalni suverenitet na otvoren način, zaštita ljudskih prava, vladavine prava i demokratije, inkluzivnost, pristupačnost, jednakost, održivost, otpornost, bezbednost poboljšanje uslova života, dostupnost uslugama i poštovanja prava svih.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Osnovno načelo: što je nedozvoljeno “offline”, nedozvoljeno je “online”.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STRATEGIJA EU O SAJBER BEZBEDNOSTI (2020)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Osnovni cilj: obezbeđenje otvorenog i globalnog interneta sa snažnom zaštitom od rizika za bezbednost i osnovna prava naroda u Evropi.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Instrumenti: inicijative u oblasti regulative, investicija i novih politika.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Aktivnosti EU usmerene na: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otpornost, tehnološki suverenitet i vođstvo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operativni kapaciteti za sprečavanje, suzbijanje i odgovor na rizike i pretnje 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saradnja na unapređenju globalnog i otvorenog sajber prostora.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AGENCIJA EVROPSKE UNIJE ZA SAJBER BEZBEDNOST (ENISA)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Osnovana Uredbom (EU) 2019/881 o ENISA-i  sajberbezbednosnoj sertifikaciji u oblasti informatičke i komunikacione tehnologije iz 2019. godine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Mandat Agencije posebno uključuje: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postizanje visokog zajedničkog nivoa sajber bezbednosti širom EU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podrška nacionalnim vlastima i institucijama, telima i agencijama EU u povećanju sajber bezbednosti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služi kao referentna tačka za naučnu i tehničku podršku I ekspertizu u oblasti sajberbezbednosti za institucije EU I nacionalne vlasti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doprinosi smanjivanju fragmentacije unutrašnjeg tržišta EU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686160" y="635760"/>
            <a:ext cx="10971000" cy="53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UPUTSTVO (EU) 2022/2555 O MERAMA ZA VISOK ZAJEDNIČKI NIVO SAJBER BEZBEDNOSTI ŠIROM UNIJE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Osnovni cilj uputstava - visok zajednički nivo sajber bezbednosti širom Unije kako bi se poboljšalo funkcionisanje zajedničkog tržišta obezbeđivanjem: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spremnosti država članica za sajber pretnje koje su obavezne da usvoje nacionalne strategije za sajber bezbednost i osnuju tela za upravljanje sajber krizama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saradnje između svih država članica osnivanjem Grupe za saradnju čiji je zadatak podrška i olakšanje strateške saradnje i razmena informacija između država članica</a:t>
            </a:r>
            <a:endParaRPr b="0" lang="en-US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- razvijanje kulture bezbednosti u vitalnim sektorima za ekonomiju I društvo koji se oslanjaju na informatičku tehnologiju.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LibreOffice/7.0.5.2$Windows_X86_64 LibreOffice_project/64390860c6cd0aca4beafafcfd84613dd9dfb63a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2021-02-02T10:15:04Z</dcterms:created>
  <dc:creator>Tamara Krstic</dc:creator>
  <dc:description/>
  <dc:language>en-US</dc:language>
  <cp:lastModifiedBy/>
  <dcterms:modified xsi:type="dcterms:W3CDTF">2024-12-07T12:15:30Z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