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5"/>
  </p:notesMasterIdLst>
  <p:sldIdLst>
    <p:sldId id="256" r:id="rId3"/>
    <p:sldId id="257" r:id="rId4"/>
    <p:sldId id="262" r:id="rId5"/>
    <p:sldId id="265" r:id="rId6"/>
    <p:sldId id="263" r:id="rId7"/>
    <p:sldId id="266" r:id="rId8"/>
    <p:sldId id="261" r:id="rId9"/>
    <p:sldId id="270" r:id="rId10"/>
    <p:sldId id="269" r:id="rId11"/>
    <p:sldId id="271" r:id="rId12"/>
    <p:sldId id="272" r:id="rId13"/>
    <p:sldId id="273" r:id="rId14"/>
  </p:sldIdLst>
  <p:sldSz cx="12192000" cy="6858000"/>
  <p:notesSz cx="7772400" cy="100584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0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1C84A0-0EFE-4BC9-801B-5334C9C0A4E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sr-Latn-RS"/>
        </a:p>
      </dgm:t>
    </dgm:pt>
    <dgm:pt modelId="{FAC4C22B-1055-453E-AE4D-345B2CB669DE}">
      <dgm:prSet phldrT="[Text]" custT="1"/>
      <dgm:spPr/>
      <dgm:t>
        <a:bodyPr/>
        <a:lstStyle/>
        <a:p>
          <a:pPr>
            <a:buNone/>
          </a:pPr>
          <a:r>
            <a:rPr lang="en-US" sz="1400" dirty="0">
              <a:effectLst/>
              <a:latin typeface="Times New Roman" panose="02020603050405020304" pitchFamily="18" charset="0"/>
              <a:ea typeface="NSimSun" panose="02010609030101010101" pitchFamily="49" charset="-122"/>
              <a:cs typeface="Lucida Sans" panose="020B0602030504020204" pitchFamily="34" charset="0"/>
            </a:rPr>
            <a:t>1.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Svako</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ima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zaštitu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svojoj</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ličnosti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endParaRPr lang="sr-Latn-RS" sz="1400" dirty="0"/>
        </a:p>
      </dgm:t>
    </dgm:pt>
    <dgm:pt modelId="{49942BA9-5BBD-4431-B8D0-3A72E1659689}" type="parTrans" cxnId="{312F35D5-6F9A-4326-AC12-2C1EB1B35894}">
      <dgm:prSet/>
      <dgm:spPr/>
      <dgm:t>
        <a:bodyPr/>
        <a:lstStyle/>
        <a:p>
          <a:endParaRPr lang="sr-Latn-RS"/>
        </a:p>
      </dgm:t>
    </dgm:pt>
    <dgm:pt modelId="{78F82320-D1F5-4B0F-B879-EF17DC78CF08}" type="sibTrans" cxnId="{312F35D5-6F9A-4326-AC12-2C1EB1B35894}">
      <dgm:prSet/>
      <dgm:spPr/>
      <dgm:t>
        <a:bodyPr/>
        <a:lstStyle/>
        <a:p>
          <a:endParaRPr lang="sr-Latn-RS"/>
        </a:p>
      </dgm:t>
    </dgm:pt>
    <dgm:pt modelId="{9B0A6C61-7677-4042-AC90-7F0FD291AA94}">
      <dgm:prSet custT="1"/>
      <dgm:spPr/>
      <dgm:t>
        <a:bodyPr/>
        <a:lstStyle/>
        <a:p>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2.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Takvi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podaci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moraju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biti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obrađeni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pošteno</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za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unapred</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određenu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svrhu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osnovu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informisanog</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pristanka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osobe</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nekom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drugom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legitimnom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osnovu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uređenom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zakonom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Svako</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ima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pristupi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prikupljenim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podacima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svojoj</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ličnosti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ima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zatraži</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njihovu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ispravku</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endParaRPr lang="sr-Latn-RS" sz="1400" dirty="0">
            <a:latin typeface="Liberation Serif"/>
            <a:ea typeface="NSimSun" panose="02010609030101010101" pitchFamily="49" charset="-122"/>
            <a:cs typeface="Lucida Sans" panose="020B0602030504020204" pitchFamily="34" charset="0"/>
          </a:endParaRPr>
        </a:p>
      </dgm:t>
    </dgm:pt>
    <dgm:pt modelId="{8DC0E26D-17A6-44EB-82BF-90829548BF92}" type="parTrans" cxnId="{29C9EA2E-2687-4A5B-9BE8-53750EFFF204}">
      <dgm:prSet/>
      <dgm:spPr/>
      <dgm:t>
        <a:bodyPr/>
        <a:lstStyle/>
        <a:p>
          <a:endParaRPr lang="sr-Latn-RS"/>
        </a:p>
      </dgm:t>
    </dgm:pt>
    <dgm:pt modelId="{B8456114-A426-4B53-BB25-B23DA66C72B9}" type="sibTrans" cxnId="{29C9EA2E-2687-4A5B-9BE8-53750EFFF204}">
      <dgm:prSet/>
      <dgm:spPr/>
      <dgm:t>
        <a:bodyPr/>
        <a:lstStyle/>
        <a:p>
          <a:endParaRPr lang="sr-Latn-RS"/>
        </a:p>
      </dgm:t>
    </dgm:pt>
    <dgm:pt modelId="{774B7C44-4725-45ED-B077-CF3E930FB490}">
      <dgm:prSet custT="1"/>
      <dgm:spPr/>
      <dgm:t>
        <a:bodyPr/>
        <a:lstStyle/>
        <a:p>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3.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Postupanje</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po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ovim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pravilima</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je pod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kontrolom</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dirty="0" err="1">
              <a:effectLst/>
              <a:latin typeface="Times New Roman" panose="02020603050405020304" pitchFamily="18" charset="0"/>
              <a:ea typeface="NSimSun" panose="02010609030101010101" pitchFamily="49" charset="-122"/>
              <a:cs typeface="Lucida Sans" panose="020B0602030504020204" pitchFamily="34" charset="0"/>
            </a:rPr>
            <a:t>nezavisnog</a:t>
          </a:r>
          <a:r>
            <a:rPr lang="en-US" sz="1400" i="1" dirty="0">
              <a:effectLst/>
              <a:latin typeface="Times New Roman" panose="02020603050405020304" pitchFamily="18" charset="0"/>
              <a:ea typeface="NSimSun" panose="02010609030101010101" pitchFamily="49" charset="-122"/>
              <a:cs typeface="Lucida Sans" panose="020B0602030504020204" pitchFamily="34" charset="0"/>
            </a:rPr>
            <a:t> organa</a:t>
          </a:r>
          <a:r>
            <a:rPr lang="en-US" sz="140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400" dirty="0">
            <a:effectLst/>
            <a:latin typeface="Liberation Serif"/>
            <a:ea typeface="NSimSun" panose="02010609030101010101" pitchFamily="49" charset="-122"/>
            <a:cs typeface="Lucida Sans" panose="020B0602030504020204" pitchFamily="34" charset="0"/>
          </a:endParaRPr>
        </a:p>
      </dgm:t>
    </dgm:pt>
    <dgm:pt modelId="{F13DCA71-02B2-472A-AFE2-77B5689CB192}" type="parTrans" cxnId="{4B6D1E43-C992-4E6C-92FE-34F0DB35D316}">
      <dgm:prSet/>
      <dgm:spPr/>
      <dgm:t>
        <a:bodyPr/>
        <a:lstStyle/>
        <a:p>
          <a:endParaRPr lang="sr-Latn-RS"/>
        </a:p>
      </dgm:t>
    </dgm:pt>
    <dgm:pt modelId="{C2D1468A-0529-4169-BAA5-EB50FFA13FAB}" type="sibTrans" cxnId="{4B6D1E43-C992-4E6C-92FE-34F0DB35D316}">
      <dgm:prSet/>
      <dgm:spPr/>
      <dgm:t>
        <a:bodyPr/>
        <a:lstStyle/>
        <a:p>
          <a:endParaRPr lang="sr-Latn-RS"/>
        </a:p>
      </dgm:t>
    </dgm:pt>
    <dgm:pt modelId="{939E29C2-B9DD-4996-ACC6-1F5487F47B16}" type="pres">
      <dgm:prSet presAssocID="{3F1C84A0-0EFE-4BC9-801B-5334C9C0A4ED}" presName="linear" presStyleCnt="0">
        <dgm:presLayoutVars>
          <dgm:dir/>
          <dgm:animLvl val="lvl"/>
          <dgm:resizeHandles val="exact"/>
        </dgm:presLayoutVars>
      </dgm:prSet>
      <dgm:spPr/>
    </dgm:pt>
    <dgm:pt modelId="{D512AECC-64D0-44B3-95C5-43E9E04CD53E}" type="pres">
      <dgm:prSet presAssocID="{FAC4C22B-1055-453E-AE4D-345B2CB669DE}" presName="parentLin" presStyleCnt="0"/>
      <dgm:spPr/>
    </dgm:pt>
    <dgm:pt modelId="{F1D40976-A479-4D84-874D-1FA1E9502EB6}" type="pres">
      <dgm:prSet presAssocID="{FAC4C22B-1055-453E-AE4D-345B2CB669DE}" presName="parentLeftMargin" presStyleLbl="node1" presStyleIdx="0" presStyleCnt="3"/>
      <dgm:spPr/>
    </dgm:pt>
    <dgm:pt modelId="{4C18C623-5813-4809-A600-C5252547A613}" type="pres">
      <dgm:prSet presAssocID="{FAC4C22B-1055-453E-AE4D-345B2CB669DE}" presName="parentText" presStyleLbl="node1" presStyleIdx="0" presStyleCnt="3">
        <dgm:presLayoutVars>
          <dgm:chMax val="0"/>
          <dgm:bulletEnabled val="1"/>
        </dgm:presLayoutVars>
      </dgm:prSet>
      <dgm:spPr/>
    </dgm:pt>
    <dgm:pt modelId="{63D98F01-D398-4113-80ED-375A266391EA}" type="pres">
      <dgm:prSet presAssocID="{FAC4C22B-1055-453E-AE4D-345B2CB669DE}" presName="negativeSpace" presStyleCnt="0"/>
      <dgm:spPr/>
    </dgm:pt>
    <dgm:pt modelId="{932EBCBB-EC43-4D59-B4C5-D3466C4B4CB5}" type="pres">
      <dgm:prSet presAssocID="{FAC4C22B-1055-453E-AE4D-345B2CB669DE}" presName="childText" presStyleLbl="conFgAcc1" presStyleIdx="0" presStyleCnt="3">
        <dgm:presLayoutVars>
          <dgm:bulletEnabled val="1"/>
        </dgm:presLayoutVars>
      </dgm:prSet>
      <dgm:spPr/>
    </dgm:pt>
    <dgm:pt modelId="{7BCC21A3-3490-4EEB-987D-CB57E7D1092C}" type="pres">
      <dgm:prSet presAssocID="{78F82320-D1F5-4B0F-B879-EF17DC78CF08}" presName="spaceBetweenRectangles" presStyleCnt="0"/>
      <dgm:spPr/>
    </dgm:pt>
    <dgm:pt modelId="{2793D0A8-63D6-4AD4-9E46-6C40055674A3}" type="pres">
      <dgm:prSet presAssocID="{9B0A6C61-7677-4042-AC90-7F0FD291AA94}" presName="parentLin" presStyleCnt="0"/>
      <dgm:spPr/>
    </dgm:pt>
    <dgm:pt modelId="{B9B969BE-0DB3-4EA3-93F6-8F8FE05114DD}" type="pres">
      <dgm:prSet presAssocID="{9B0A6C61-7677-4042-AC90-7F0FD291AA94}" presName="parentLeftMargin" presStyleLbl="node1" presStyleIdx="0" presStyleCnt="3"/>
      <dgm:spPr/>
    </dgm:pt>
    <dgm:pt modelId="{2CEAF147-5DEC-4127-B019-8C70DF2FD901}" type="pres">
      <dgm:prSet presAssocID="{9B0A6C61-7677-4042-AC90-7F0FD291AA94}" presName="parentText" presStyleLbl="node1" presStyleIdx="1" presStyleCnt="3">
        <dgm:presLayoutVars>
          <dgm:chMax val="0"/>
          <dgm:bulletEnabled val="1"/>
        </dgm:presLayoutVars>
      </dgm:prSet>
      <dgm:spPr/>
    </dgm:pt>
    <dgm:pt modelId="{67E8F04E-1F54-4A8B-82D7-7DEE9072280B}" type="pres">
      <dgm:prSet presAssocID="{9B0A6C61-7677-4042-AC90-7F0FD291AA94}" presName="negativeSpace" presStyleCnt="0"/>
      <dgm:spPr/>
    </dgm:pt>
    <dgm:pt modelId="{DF953FBC-B3A1-41A7-A044-330FF40B35A7}" type="pres">
      <dgm:prSet presAssocID="{9B0A6C61-7677-4042-AC90-7F0FD291AA94}" presName="childText" presStyleLbl="conFgAcc1" presStyleIdx="1" presStyleCnt="3">
        <dgm:presLayoutVars>
          <dgm:bulletEnabled val="1"/>
        </dgm:presLayoutVars>
      </dgm:prSet>
      <dgm:spPr/>
    </dgm:pt>
    <dgm:pt modelId="{886F5925-450D-43EA-8868-EF2F2C7F69D2}" type="pres">
      <dgm:prSet presAssocID="{B8456114-A426-4B53-BB25-B23DA66C72B9}" presName="spaceBetweenRectangles" presStyleCnt="0"/>
      <dgm:spPr/>
    </dgm:pt>
    <dgm:pt modelId="{E7B34B4D-DDEF-4AF7-9003-EA1DD0F6E202}" type="pres">
      <dgm:prSet presAssocID="{774B7C44-4725-45ED-B077-CF3E930FB490}" presName="parentLin" presStyleCnt="0"/>
      <dgm:spPr/>
    </dgm:pt>
    <dgm:pt modelId="{31EFDC65-066C-4380-A07C-391BEC0C1727}" type="pres">
      <dgm:prSet presAssocID="{774B7C44-4725-45ED-B077-CF3E930FB490}" presName="parentLeftMargin" presStyleLbl="node1" presStyleIdx="1" presStyleCnt="3"/>
      <dgm:spPr/>
    </dgm:pt>
    <dgm:pt modelId="{E213BEC9-397B-401E-A282-7BA5D179FB20}" type="pres">
      <dgm:prSet presAssocID="{774B7C44-4725-45ED-B077-CF3E930FB490}" presName="parentText" presStyleLbl="node1" presStyleIdx="2" presStyleCnt="3">
        <dgm:presLayoutVars>
          <dgm:chMax val="0"/>
          <dgm:bulletEnabled val="1"/>
        </dgm:presLayoutVars>
      </dgm:prSet>
      <dgm:spPr/>
    </dgm:pt>
    <dgm:pt modelId="{C6440820-07D5-43A4-B10A-17521FA53A26}" type="pres">
      <dgm:prSet presAssocID="{774B7C44-4725-45ED-B077-CF3E930FB490}" presName="negativeSpace" presStyleCnt="0"/>
      <dgm:spPr/>
    </dgm:pt>
    <dgm:pt modelId="{07D3AEBB-C6D0-490E-BE87-C9D7E0F067A4}" type="pres">
      <dgm:prSet presAssocID="{774B7C44-4725-45ED-B077-CF3E930FB490}" presName="childText" presStyleLbl="conFgAcc1" presStyleIdx="2" presStyleCnt="3">
        <dgm:presLayoutVars>
          <dgm:bulletEnabled val="1"/>
        </dgm:presLayoutVars>
      </dgm:prSet>
      <dgm:spPr/>
    </dgm:pt>
  </dgm:ptLst>
  <dgm:cxnLst>
    <dgm:cxn modelId="{24D9E60C-AF1E-481C-865F-924631A5FB93}" type="presOf" srcId="{9B0A6C61-7677-4042-AC90-7F0FD291AA94}" destId="{B9B969BE-0DB3-4EA3-93F6-8F8FE05114DD}" srcOrd="0" destOrd="0" presId="urn:microsoft.com/office/officeart/2005/8/layout/list1"/>
    <dgm:cxn modelId="{D16C980E-E2B4-4ED7-8DE2-5E3B3903A0C7}" type="presOf" srcId="{774B7C44-4725-45ED-B077-CF3E930FB490}" destId="{31EFDC65-066C-4380-A07C-391BEC0C1727}" srcOrd="0" destOrd="0" presId="urn:microsoft.com/office/officeart/2005/8/layout/list1"/>
    <dgm:cxn modelId="{29C9EA2E-2687-4A5B-9BE8-53750EFFF204}" srcId="{3F1C84A0-0EFE-4BC9-801B-5334C9C0A4ED}" destId="{9B0A6C61-7677-4042-AC90-7F0FD291AA94}" srcOrd="1" destOrd="0" parTransId="{8DC0E26D-17A6-44EB-82BF-90829548BF92}" sibTransId="{B8456114-A426-4B53-BB25-B23DA66C72B9}"/>
    <dgm:cxn modelId="{E7DA6238-B7EA-42D8-95F0-2C97885B6828}" type="presOf" srcId="{9B0A6C61-7677-4042-AC90-7F0FD291AA94}" destId="{2CEAF147-5DEC-4127-B019-8C70DF2FD901}" srcOrd="1" destOrd="0" presId="urn:microsoft.com/office/officeart/2005/8/layout/list1"/>
    <dgm:cxn modelId="{4B6D1E43-C992-4E6C-92FE-34F0DB35D316}" srcId="{3F1C84A0-0EFE-4BC9-801B-5334C9C0A4ED}" destId="{774B7C44-4725-45ED-B077-CF3E930FB490}" srcOrd="2" destOrd="0" parTransId="{F13DCA71-02B2-472A-AFE2-77B5689CB192}" sibTransId="{C2D1468A-0529-4169-BAA5-EB50FFA13FAB}"/>
    <dgm:cxn modelId="{F6396B58-174C-46AF-AFF7-CFE756F12AC3}" type="presOf" srcId="{774B7C44-4725-45ED-B077-CF3E930FB490}" destId="{E213BEC9-397B-401E-A282-7BA5D179FB20}" srcOrd="1" destOrd="0" presId="urn:microsoft.com/office/officeart/2005/8/layout/list1"/>
    <dgm:cxn modelId="{3D9C0FB7-8C0F-4B4F-84D5-A3B110244AEF}" type="presOf" srcId="{FAC4C22B-1055-453E-AE4D-345B2CB669DE}" destId="{4C18C623-5813-4809-A600-C5252547A613}" srcOrd="1" destOrd="0" presId="urn:microsoft.com/office/officeart/2005/8/layout/list1"/>
    <dgm:cxn modelId="{312F35D5-6F9A-4326-AC12-2C1EB1B35894}" srcId="{3F1C84A0-0EFE-4BC9-801B-5334C9C0A4ED}" destId="{FAC4C22B-1055-453E-AE4D-345B2CB669DE}" srcOrd="0" destOrd="0" parTransId="{49942BA9-5BBD-4431-B8D0-3A72E1659689}" sibTransId="{78F82320-D1F5-4B0F-B879-EF17DC78CF08}"/>
    <dgm:cxn modelId="{1897E6DF-4B7A-4169-AAF1-8CBDBBFBCF22}" type="presOf" srcId="{FAC4C22B-1055-453E-AE4D-345B2CB669DE}" destId="{F1D40976-A479-4D84-874D-1FA1E9502EB6}" srcOrd="0" destOrd="0" presId="urn:microsoft.com/office/officeart/2005/8/layout/list1"/>
    <dgm:cxn modelId="{C64DADF3-D1DD-4DC4-ADFD-CD4D5227B90A}" type="presOf" srcId="{3F1C84A0-0EFE-4BC9-801B-5334C9C0A4ED}" destId="{939E29C2-B9DD-4996-ACC6-1F5487F47B16}" srcOrd="0" destOrd="0" presId="urn:microsoft.com/office/officeart/2005/8/layout/list1"/>
    <dgm:cxn modelId="{B5DEE16B-1FB7-4140-B78D-21416FE96CFF}" type="presParOf" srcId="{939E29C2-B9DD-4996-ACC6-1F5487F47B16}" destId="{D512AECC-64D0-44B3-95C5-43E9E04CD53E}" srcOrd="0" destOrd="0" presId="urn:microsoft.com/office/officeart/2005/8/layout/list1"/>
    <dgm:cxn modelId="{2A6FF0BB-86FB-4CFE-975F-64A8BD4E0693}" type="presParOf" srcId="{D512AECC-64D0-44B3-95C5-43E9E04CD53E}" destId="{F1D40976-A479-4D84-874D-1FA1E9502EB6}" srcOrd="0" destOrd="0" presId="urn:microsoft.com/office/officeart/2005/8/layout/list1"/>
    <dgm:cxn modelId="{0BAF5BED-9D83-42E0-92B0-02582946E5DB}" type="presParOf" srcId="{D512AECC-64D0-44B3-95C5-43E9E04CD53E}" destId="{4C18C623-5813-4809-A600-C5252547A613}" srcOrd="1" destOrd="0" presId="urn:microsoft.com/office/officeart/2005/8/layout/list1"/>
    <dgm:cxn modelId="{F5F5842A-B133-450A-BBBD-E7F3AD85D951}" type="presParOf" srcId="{939E29C2-B9DD-4996-ACC6-1F5487F47B16}" destId="{63D98F01-D398-4113-80ED-375A266391EA}" srcOrd="1" destOrd="0" presId="urn:microsoft.com/office/officeart/2005/8/layout/list1"/>
    <dgm:cxn modelId="{41244EFD-649C-4ADD-9BC5-6B642087D190}" type="presParOf" srcId="{939E29C2-B9DD-4996-ACC6-1F5487F47B16}" destId="{932EBCBB-EC43-4D59-B4C5-D3466C4B4CB5}" srcOrd="2" destOrd="0" presId="urn:microsoft.com/office/officeart/2005/8/layout/list1"/>
    <dgm:cxn modelId="{2D91EB65-831D-45CC-B3B6-BC16E6EF1900}" type="presParOf" srcId="{939E29C2-B9DD-4996-ACC6-1F5487F47B16}" destId="{7BCC21A3-3490-4EEB-987D-CB57E7D1092C}" srcOrd="3" destOrd="0" presId="urn:microsoft.com/office/officeart/2005/8/layout/list1"/>
    <dgm:cxn modelId="{4CF7DB49-300B-4BC7-BBD7-2B885357DC36}" type="presParOf" srcId="{939E29C2-B9DD-4996-ACC6-1F5487F47B16}" destId="{2793D0A8-63D6-4AD4-9E46-6C40055674A3}" srcOrd="4" destOrd="0" presId="urn:microsoft.com/office/officeart/2005/8/layout/list1"/>
    <dgm:cxn modelId="{94BB0B1C-B54D-4044-8E3A-7603937D61EB}" type="presParOf" srcId="{2793D0A8-63D6-4AD4-9E46-6C40055674A3}" destId="{B9B969BE-0DB3-4EA3-93F6-8F8FE05114DD}" srcOrd="0" destOrd="0" presId="urn:microsoft.com/office/officeart/2005/8/layout/list1"/>
    <dgm:cxn modelId="{11A9A59B-AEEF-427D-B3F1-BA41ACBDD140}" type="presParOf" srcId="{2793D0A8-63D6-4AD4-9E46-6C40055674A3}" destId="{2CEAF147-5DEC-4127-B019-8C70DF2FD901}" srcOrd="1" destOrd="0" presId="urn:microsoft.com/office/officeart/2005/8/layout/list1"/>
    <dgm:cxn modelId="{4ADDBB05-696C-46E8-8F8A-A6AA8A17DA69}" type="presParOf" srcId="{939E29C2-B9DD-4996-ACC6-1F5487F47B16}" destId="{67E8F04E-1F54-4A8B-82D7-7DEE9072280B}" srcOrd="5" destOrd="0" presId="urn:microsoft.com/office/officeart/2005/8/layout/list1"/>
    <dgm:cxn modelId="{B77BA031-C8A1-41B1-A401-2A84ECAD1932}" type="presParOf" srcId="{939E29C2-B9DD-4996-ACC6-1F5487F47B16}" destId="{DF953FBC-B3A1-41A7-A044-330FF40B35A7}" srcOrd="6" destOrd="0" presId="urn:microsoft.com/office/officeart/2005/8/layout/list1"/>
    <dgm:cxn modelId="{DA58019C-0E86-44C7-BF02-1C21A5A1CB48}" type="presParOf" srcId="{939E29C2-B9DD-4996-ACC6-1F5487F47B16}" destId="{886F5925-450D-43EA-8868-EF2F2C7F69D2}" srcOrd="7" destOrd="0" presId="urn:microsoft.com/office/officeart/2005/8/layout/list1"/>
    <dgm:cxn modelId="{A91CEAE2-069C-4EC8-8243-985EE25DE234}" type="presParOf" srcId="{939E29C2-B9DD-4996-ACC6-1F5487F47B16}" destId="{E7B34B4D-DDEF-4AF7-9003-EA1DD0F6E202}" srcOrd="8" destOrd="0" presId="urn:microsoft.com/office/officeart/2005/8/layout/list1"/>
    <dgm:cxn modelId="{3DCD6BE8-93E8-4B72-A9B3-F1F87128EEFE}" type="presParOf" srcId="{E7B34B4D-DDEF-4AF7-9003-EA1DD0F6E202}" destId="{31EFDC65-066C-4380-A07C-391BEC0C1727}" srcOrd="0" destOrd="0" presId="urn:microsoft.com/office/officeart/2005/8/layout/list1"/>
    <dgm:cxn modelId="{71E5FA1F-91FE-4E36-BE31-1D3057B8A7DA}" type="presParOf" srcId="{E7B34B4D-DDEF-4AF7-9003-EA1DD0F6E202}" destId="{E213BEC9-397B-401E-A282-7BA5D179FB20}" srcOrd="1" destOrd="0" presId="urn:microsoft.com/office/officeart/2005/8/layout/list1"/>
    <dgm:cxn modelId="{BE0B06DE-FB7B-40F6-8EE4-C85A3EB99B9E}" type="presParOf" srcId="{939E29C2-B9DD-4996-ACC6-1F5487F47B16}" destId="{C6440820-07D5-43A4-B10A-17521FA53A26}" srcOrd="9" destOrd="0" presId="urn:microsoft.com/office/officeart/2005/8/layout/list1"/>
    <dgm:cxn modelId="{3B4BCD52-EB3D-4805-8FE1-D388C3E543BF}" type="presParOf" srcId="{939E29C2-B9DD-4996-ACC6-1F5487F47B16}" destId="{07D3AEBB-C6D0-490E-BE87-C9D7E0F067A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4F3AFC-EB85-42D1-A301-74D47E9AC25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sr-Latn-RS"/>
        </a:p>
      </dgm:t>
    </dgm:pt>
    <dgm:pt modelId="{2A6BD33A-2E49-4AC3-8DDA-DDC4BEFA696B}">
      <dgm:prSet phldrT="[Text]"/>
      <dgm:spPr/>
      <dgm:t>
        <a:bodyPr/>
        <a:lstStyle/>
        <a:p>
          <a:pPr>
            <a:buNone/>
          </a:pPr>
          <a:r>
            <a:rPr lang="en-US" dirty="0" err="1"/>
            <a:t>načelo</a:t>
          </a:r>
          <a:r>
            <a:rPr lang="en-US" dirty="0"/>
            <a:t> </a:t>
          </a:r>
          <a:r>
            <a:rPr lang="en-US" dirty="0" err="1"/>
            <a:t>zakonitosti</a:t>
          </a:r>
          <a:r>
            <a:rPr lang="en-US" dirty="0"/>
            <a:t>, </a:t>
          </a:r>
          <a:r>
            <a:rPr lang="en-US" dirty="0" err="1"/>
            <a:t>poštenja</a:t>
          </a:r>
          <a:r>
            <a:rPr lang="en-US" dirty="0"/>
            <a:t> </a:t>
          </a:r>
          <a:r>
            <a:rPr lang="en-US" dirty="0" err="1"/>
            <a:t>i</a:t>
          </a:r>
          <a:r>
            <a:rPr lang="en-US" dirty="0"/>
            <a:t> </a:t>
          </a:r>
          <a:r>
            <a:rPr lang="en-US" dirty="0" err="1"/>
            <a:t>transparentnosti</a:t>
          </a:r>
          <a:r>
            <a:rPr lang="en-US" dirty="0"/>
            <a:t> </a:t>
          </a:r>
          <a:endParaRPr lang="sr-Latn-RS" dirty="0"/>
        </a:p>
      </dgm:t>
    </dgm:pt>
    <dgm:pt modelId="{3F8B4E2C-F3DE-40E5-9756-22AA7945BD63}" type="parTrans" cxnId="{7606BDCE-CDD5-4475-A432-85F5A1DB81AB}">
      <dgm:prSet/>
      <dgm:spPr/>
      <dgm:t>
        <a:bodyPr/>
        <a:lstStyle/>
        <a:p>
          <a:endParaRPr lang="sr-Latn-RS"/>
        </a:p>
      </dgm:t>
    </dgm:pt>
    <dgm:pt modelId="{ACFD70FC-BCE0-420A-84D4-09E744412DED}" type="sibTrans" cxnId="{7606BDCE-CDD5-4475-A432-85F5A1DB81AB}">
      <dgm:prSet/>
      <dgm:spPr/>
      <dgm:t>
        <a:bodyPr/>
        <a:lstStyle/>
        <a:p>
          <a:endParaRPr lang="sr-Latn-RS"/>
        </a:p>
      </dgm:t>
    </dgm:pt>
    <dgm:pt modelId="{1EC099B9-A247-4403-A8FB-EB23BAB6BAA5}">
      <dgm:prSet/>
      <dgm:spPr/>
      <dgm:t>
        <a:bodyPr/>
        <a:lstStyle/>
        <a:p>
          <a:pPr>
            <a:buNone/>
          </a:pPr>
          <a:r>
            <a:rPr lang="en-US"/>
            <a:t>načelo ograničenosti svrhe </a:t>
          </a:r>
          <a:endParaRPr lang="sr-Latn-RS"/>
        </a:p>
      </dgm:t>
    </dgm:pt>
    <dgm:pt modelId="{70E5AE80-2CAC-4005-9FFE-1D51AD7AEF3E}" type="parTrans" cxnId="{4F754676-DBB8-4749-81F4-3BB567FD1A90}">
      <dgm:prSet/>
      <dgm:spPr/>
      <dgm:t>
        <a:bodyPr/>
        <a:lstStyle/>
        <a:p>
          <a:endParaRPr lang="sr-Latn-RS"/>
        </a:p>
      </dgm:t>
    </dgm:pt>
    <dgm:pt modelId="{358A5150-7DA4-41E2-BE72-C43B8E347ADE}" type="sibTrans" cxnId="{4F754676-DBB8-4749-81F4-3BB567FD1A90}">
      <dgm:prSet/>
      <dgm:spPr/>
      <dgm:t>
        <a:bodyPr/>
        <a:lstStyle/>
        <a:p>
          <a:endParaRPr lang="sr-Latn-RS"/>
        </a:p>
      </dgm:t>
    </dgm:pt>
    <dgm:pt modelId="{6F20BB47-3542-4FB1-84CF-2389989BC8B1}">
      <dgm:prSet/>
      <dgm:spPr/>
      <dgm:t>
        <a:bodyPr/>
        <a:lstStyle/>
        <a:p>
          <a:pPr>
            <a:buNone/>
          </a:pPr>
          <a:r>
            <a:rPr lang="en-US"/>
            <a:t>načelo minimizacije podataka </a:t>
          </a:r>
          <a:endParaRPr lang="sr-Latn-RS"/>
        </a:p>
      </dgm:t>
    </dgm:pt>
    <dgm:pt modelId="{DFEDC329-8369-4EC2-8F03-1A24C6F006ED}" type="parTrans" cxnId="{6F3C5796-15B9-41D0-AD54-B90F01BE5E0A}">
      <dgm:prSet/>
      <dgm:spPr/>
      <dgm:t>
        <a:bodyPr/>
        <a:lstStyle/>
        <a:p>
          <a:endParaRPr lang="sr-Latn-RS"/>
        </a:p>
      </dgm:t>
    </dgm:pt>
    <dgm:pt modelId="{D935D4F0-B35B-4154-893A-5C2B89734EE6}" type="sibTrans" cxnId="{6F3C5796-15B9-41D0-AD54-B90F01BE5E0A}">
      <dgm:prSet/>
      <dgm:spPr/>
      <dgm:t>
        <a:bodyPr/>
        <a:lstStyle/>
        <a:p>
          <a:endParaRPr lang="sr-Latn-RS"/>
        </a:p>
      </dgm:t>
    </dgm:pt>
    <dgm:pt modelId="{FB48BDAC-2814-4549-A19B-67EC606C9D25}">
      <dgm:prSet/>
      <dgm:spPr/>
      <dgm:t>
        <a:bodyPr/>
        <a:lstStyle/>
        <a:p>
          <a:pPr>
            <a:buNone/>
          </a:pPr>
          <a:r>
            <a:rPr lang="en-US"/>
            <a:t>načelo tačnosti podataka </a:t>
          </a:r>
          <a:endParaRPr lang="sr-Latn-RS"/>
        </a:p>
      </dgm:t>
    </dgm:pt>
    <dgm:pt modelId="{2F885765-573B-4AE8-9343-CBE1BB87C1E1}" type="parTrans" cxnId="{0D2D4A73-76B0-45D6-83F1-05CC3BACBDD1}">
      <dgm:prSet/>
      <dgm:spPr/>
      <dgm:t>
        <a:bodyPr/>
        <a:lstStyle/>
        <a:p>
          <a:endParaRPr lang="sr-Latn-RS"/>
        </a:p>
      </dgm:t>
    </dgm:pt>
    <dgm:pt modelId="{C7629603-53CC-49F4-966F-779259CA9913}" type="sibTrans" cxnId="{0D2D4A73-76B0-45D6-83F1-05CC3BACBDD1}">
      <dgm:prSet/>
      <dgm:spPr/>
      <dgm:t>
        <a:bodyPr/>
        <a:lstStyle/>
        <a:p>
          <a:endParaRPr lang="sr-Latn-RS"/>
        </a:p>
      </dgm:t>
    </dgm:pt>
    <dgm:pt modelId="{CFBA1906-CC21-4FC0-B1F0-C8D32AD2CB60}">
      <dgm:prSet/>
      <dgm:spPr/>
      <dgm:t>
        <a:bodyPr/>
        <a:lstStyle/>
        <a:p>
          <a:pPr>
            <a:buNone/>
          </a:pPr>
          <a:r>
            <a:rPr lang="en-US"/>
            <a:t>načelo ograničenja čuvanja </a:t>
          </a:r>
          <a:endParaRPr lang="sr-Latn-RS"/>
        </a:p>
      </dgm:t>
    </dgm:pt>
    <dgm:pt modelId="{AEE247D6-8585-4FC9-A249-F04C2BF10241}" type="parTrans" cxnId="{8F986B5F-75A4-4550-A586-9C64DDFAA713}">
      <dgm:prSet/>
      <dgm:spPr/>
      <dgm:t>
        <a:bodyPr/>
        <a:lstStyle/>
        <a:p>
          <a:endParaRPr lang="sr-Latn-RS"/>
        </a:p>
      </dgm:t>
    </dgm:pt>
    <dgm:pt modelId="{8C3246F2-AA70-486C-8E1F-5E01B44801FB}" type="sibTrans" cxnId="{8F986B5F-75A4-4550-A586-9C64DDFAA713}">
      <dgm:prSet/>
      <dgm:spPr/>
      <dgm:t>
        <a:bodyPr/>
        <a:lstStyle/>
        <a:p>
          <a:endParaRPr lang="sr-Latn-RS"/>
        </a:p>
      </dgm:t>
    </dgm:pt>
    <dgm:pt modelId="{917F4DDA-46E8-4A1C-96ED-61ED9BBC98AC}">
      <dgm:prSet/>
      <dgm:spPr/>
      <dgm:t>
        <a:bodyPr/>
        <a:lstStyle/>
        <a:p>
          <a:r>
            <a:rPr lang="en-US"/>
            <a:t>načelo integriteta i poverljivosti </a:t>
          </a:r>
          <a:endParaRPr lang="sr-Latn-RS"/>
        </a:p>
      </dgm:t>
    </dgm:pt>
    <dgm:pt modelId="{9FF54AF1-F46E-4029-B410-0E2DFD793A4D}" type="parTrans" cxnId="{C283CEDB-D3E7-4A60-A835-95F558285687}">
      <dgm:prSet/>
      <dgm:spPr/>
      <dgm:t>
        <a:bodyPr/>
        <a:lstStyle/>
        <a:p>
          <a:endParaRPr lang="sr-Latn-RS"/>
        </a:p>
      </dgm:t>
    </dgm:pt>
    <dgm:pt modelId="{18225BBF-DFB2-4180-9A92-720552A6A622}" type="sibTrans" cxnId="{C283CEDB-D3E7-4A60-A835-95F558285687}">
      <dgm:prSet/>
      <dgm:spPr/>
      <dgm:t>
        <a:bodyPr/>
        <a:lstStyle/>
        <a:p>
          <a:endParaRPr lang="sr-Latn-RS"/>
        </a:p>
      </dgm:t>
    </dgm:pt>
    <dgm:pt modelId="{240832D8-3F7D-4147-B548-028CA910F137}" type="pres">
      <dgm:prSet presAssocID="{F54F3AFC-EB85-42D1-A301-74D47E9AC25E}" presName="linear" presStyleCnt="0">
        <dgm:presLayoutVars>
          <dgm:dir/>
          <dgm:animLvl val="lvl"/>
          <dgm:resizeHandles val="exact"/>
        </dgm:presLayoutVars>
      </dgm:prSet>
      <dgm:spPr/>
    </dgm:pt>
    <dgm:pt modelId="{69C83EA9-26E3-4FB2-8479-245C2562BE72}" type="pres">
      <dgm:prSet presAssocID="{2A6BD33A-2E49-4AC3-8DDA-DDC4BEFA696B}" presName="parentLin" presStyleCnt="0"/>
      <dgm:spPr/>
    </dgm:pt>
    <dgm:pt modelId="{F5636CB8-4ABB-4888-8883-E0C0FBBC5CF7}" type="pres">
      <dgm:prSet presAssocID="{2A6BD33A-2E49-4AC3-8DDA-DDC4BEFA696B}" presName="parentLeftMargin" presStyleLbl="node1" presStyleIdx="0" presStyleCnt="6"/>
      <dgm:spPr/>
    </dgm:pt>
    <dgm:pt modelId="{4C819EBD-5733-456E-84B1-1390D8EAFD57}" type="pres">
      <dgm:prSet presAssocID="{2A6BD33A-2E49-4AC3-8DDA-DDC4BEFA696B}" presName="parentText" presStyleLbl="node1" presStyleIdx="0" presStyleCnt="6">
        <dgm:presLayoutVars>
          <dgm:chMax val="0"/>
          <dgm:bulletEnabled val="1"/>
        </dgm:presLayoutVars>
      </dgm:prSet>
      <dgm:spPr/>
    </dgm:pt>
    <dgm:pt modelId="{E053F5D9-A413-44B7-89D5-071ADCF72A12}" type="pres">
      <dgm:prSet presAssocID="{2A6BD33A-2E49-4AC3-8DDA-DDC4BEFA696B}" presName="negativeSpace" presStyleCnt="0"/>
      <dgm:spPr/>
    </dgm:pt>
    <dgm:pt modelId="{B8A0AC88-CE04-4665-B10C-AAE04C6DF709}" type="pres">
      <dgm:prSet presAssocID="{2A6BD33A-2E49-4AC3-8DDA-DDC4BEFA696B}" presName="childText" presStyleLbl="conFgAcc1" presStyleIdx="0" presStyleCnt="6">
        <dgm:presLayoutVars>
          <dgm:bulletEnabled val="1"/>
        </dgm:presLayoutVars>
      </dgm:prSet>
      <dgm:spPr/>
    </dgm:pt>
    <dgm:pt modelId="{317C14E7-F237-4A29-ABD8-323FC1EE9290}" type="pres">
      <dgm:prSet presAssocID="{ACFD70FC-BCE0-420A-84D4-09E744412DED}" presName="spaceBetweenRectangles" presStyleCnt="0"/>
      <dgm:spPr/>
    </dgm:pt>
    <dgm:pt modelId="{B466D1B5-1C1C-4788-94A9-8967779A3D20}" type="pres">
      <dgm:prSet presAssocID="{1EC099B9-A247-4403-A8FB-EB23BAB6BAA5}" presName="parentLin" presStyleCnt="0"/>
      <dgm:spPr/>
    </dgm:pt>
    <dgm:pt modelId="{DA31C620-8DAE-473E-8E10-6963E2105FA2}" type="pres">
      <dgm:prSet presAssocID="{1EC099B9-A247-4403-A8FB-EB23BAB6BAA5}" presName="parentLeftMargin" presStyleLbl="node1" presStyleIdx="0" presStyleCnt="6"/>
      <dgm:spPr/>
    </dgm:pt>
    <dgm:pt modelId="{4BCADC8F-46FD-4EA3-87FC-06C7A021CA44}" type="pres">
      <dgm:prSet presAssocID="{1EC099B9-A247-4403-A8FB-EB23BAB6BAA5}" presName="parentText" presStyleLbl="node1" presStyleIdx="1" presStyleCnt="6">
        <dgm:presLayoutVars>
          <dgm:chMax val="0"/>
          <dgm:bulletEnabled val="1"/>
        </dgm:presLayoutVars>
      </dgm:prSet>
      <dgm:spPr/>
    </dgm:pt>
    <dgm:pt modelId="{CDC94ABC-D866-46D2-AC0B-1BCA144EC7F8}" type="pres">
      <dgm:prSet presAssocID="{1EC099B9-A247-4403-A8FB-EB23BAB6BAA5}" presName="negativeSpace" presStyleCnt="0"/>
      <dgm:spPr/>
    </dgm:pt>
    <dgm:pt modelId="{E0BEB90C-B9BF-4956-8E38-7133AF737336}" type="pres">
      <dgm:prSet presAssocID="{1EC099B9-A247-4403-A8FB-EB23BAB6BAA5}" presName="childText" presStyleLbl="conFgAcc1" presStyleIdx="1" presStyleCnt="6">
        <dgm:presLayoutVars>
          <dgm:bulletEnabled val="1"/>
        </dgm:presLayoutVars>
      </dgm:prSet>
      <dgm:spPr/>
    </dgm:pt>
    <dgm:pt modelId="{99168A1E-DDCE-455A-AEC4-358EBCB1D1DD}" type="pres">
      <dgm:prSet presAssocID="{358A5150-7DA4-41E2-BE72-C43B8E347ADE}" presName="spaceBetweenRectangles" presStyleCnt="0"/>
      <dgm:spPr/>
    </dgm:pt>
    <dgm:pt modelId="{740357F3-7802-4A76-ABEB-206705EB5B83}" type="pres">
      <dgm:prSet presAssocID="{6F20BB47-3542-4FB1-84CF-2389989BC8B1}" presName="parentLin" presStyleCnt="0"/>
      <dgm:spPr/>
    </dgm:pt>
    <dgm:pt modelId="{E31A8915-CC77-47EB-B0F3-D3842AF656A8}" type="pres">
      <dgm:prSet presAssocID="{6F20BB47-3542-4FB1-84CF-2389989BC8B1}" presName="parentLeftMargin" presStyleLbl="node1" presStyleIdx="1" presStyleCnt="6"/>
      <dgm:spPr/>
    </dgm:pt>
    <dgm:pt modelId="{E714A7C2-9834-4133-A686-F1D0BDE1AF5F}" type="pres">
      <dgm:prSet presAssocID="{6F20BB47-3542-4FB1-84CF-2389989BC8B1}" presName="parentText" presStyleLbl="node1" presStyleIdx="2" presStyleCnt="6">
        <dgm:presLayoutVars>
          <dgm:chMax val="0"/>
          <dgm:bulletEnabled val="1"/>
        </dgm:presLayoutVars>
      </dgm:prSet>
      <dgm:spPr/>
    </dgm:pt>
    <dgm:pt modelId="{25C22F4C-1F74-42B0-BE0A-D29332F12BCC}" type="pres">
      <dgm:prSet presAssocID="{6F20BB47-3542-4FB1-84CF-2389989BC8B1}" presName="negativeSpace" presStyleCnt="0"/>
      <dgm:spPr/>
    </dgm:pt>
    <dgm:pt modelId="{7929D456-EF34-47D3-A7A6-6F8E97DE5EF2}" type="pres">
      <dgm:prSet presAssocID="{6F20BB47-3542-4FB1-84CF-2389989BC8B1}" presName="childText" presStyleLbl="conFgAcc1" presStyleIdx="2" presStyleCnt="6">
        <dgm:presLayoutVars>
          <dgm:bulletEnabled val="1"/>
        </dgm:presLayoutVars>
      </dgm:prSet>
      <dgm:spPr/>
    </dgm:pt>
    <dgm:pt modelId="{3F561934-2E05-438D-8196-9EDFF89E4BDB}" type="pres">
      <dgm:prSet presAssocID="{D935D4F0-B35B-4154-893A-5C2B89734EE6}" presName="spaceBetweenRectangles" presStyleCnt="0"/>
      <dgm:spPr/>
    </dgm:pt>
    <dgm:pt modelId="{2777F155-F09C-4940-90F4-FFE386F81A04}" type="pres">
      <dgm:prSet presAssocID="{FB48BDAC-2814-4549-A19B-67EC606C9D25}" presName="parentLin" presStyleCnt="0"/>
      <dgm:spPr/>
    </dgm:pt>
    <dgm:pt modelId="{E4197C2C-BC4D-48A8-B49A-4D0ECC29332D}" type="pres">
      <dgm:prSet presAssocID="{FB48BDAC-2814-4549-A19B-67EC606C9D25}" presName="parentLeftMargin" presStyleLbl="node1" presStyleIdx="2" presStyleCnt="6"/>
      <dgm:spPr/>
    </dgm:pt>
    <dgm:pt modelId="{FD0C498A-9886-472B-8BFB-5DAFDE583DBE}" type="pres">
      <dgm:prSet presAssocID="{FB48BDAC-2814-4549-A19B-67EC606C9D25}" presName="parentText" presStyleLbl="node1" presStyleIdx="3" presStyleCnt="6">
        <dgm:presLayoutVars>
          <dgm:chMax val="0"/>
          <dgm:bulletEnabled val="1"/>
        </dgm:presLayoutVars>
      </dgm:prSet>
      <dgm:spPr/>
    </dgm:pt>
    <dgm:pt modelId="{9C40272F-2243-4F5C-A3AE-E36B23F38C58}" type="pres">
      <dgm:prSet presAssocID="{FB48BDAC-2814-4549-A19B-67EC606C9D25}" presName="negativeSpace" presStyleCnt="0"/>
      <dgm:spPr/>
    </dgm:pt>
    <dgm:pt modelId="{59256774-2884-4054-8DB7-D590E10D73C2}" type="pres">
      <dgm:prSet presAssocID="{FB48BDAC-2814-4549-A19B-67EC606C9D25}" presName="childText" presStyleLbl="conFgAcc1" presStyleIdx="3" presStyleCnt="6">
        <dgm:presLayoutVars>
          <dgm:bulletEnabled val="1"/>
        </dgm:presLayoutVars>
      </dgm:prSet>
      <dgm:spPr/>
    </dgm:pt>
    <dgm:pt modelId="{A3E20737-EFB5-4915-9326-422BAC7F09D5}" type="pres">
      <dgm:prSet presAssocID="{C7629603-53CC-49F4-966F-779259CA9913}" presName="spaceBetweenRectangles" presStyleCnt="0"/>
      <dgm:spPr/>
    </dgm:pt>
    <dgm:pt modelId="{C7A4CE2C-B9FC-4127-A842-A1348BCE39FE}" type="pres">
      <dgm:prSet presAssocID="{CFBA1906-CC21-4FC0-B1F0-C8D32AD2CB60}" presName="parentLin" presStyleCnt="0"/>
      <dgm:spPr/>
    </dgm:pt>
    <dgm:pt modelId="{BD2966AB-C837-47DD-A92E-BE61437D4F31}" type="pres">
      <dgm:prSet presAssocID="{CFBA1906-CC21-4FC0-B1F0-C8D32AD2CB60}" presName="parentLeftMargin" presStyleLbl="node1" presStyleIdx="3" presStyleCnt="6"/>
      <dgm:spPr/>
    </dgm:pt>
    <dgm:pt modelId="{1A865F62-B108-4EB5-A7E0-E1DF7B3E7749}" type="pres">
      <dgm:prSet presAssocID="{CFBA1906-CC21-4FC0-B1F0-C8D32AD2CB60}" presName="parentText" presStyleLbl="node1" presStyleIdx="4" presStyleCnt="6">
        <dgm:presLayoutVars>
          <dgm:chMax val="0"/>
          <dgm:bulletEnabled val="1"/>
        </dgm:presLayoutVars>
      </dgm:prSet>
      <dgm:spPr/>
    </dgm:pt>
    <dgm:pt modelId="{E0792A96-53EF-4D93-8D99-B1E924C63E6F}" type="pres">
      <dgm:prSet presAssocID="{CFBA1906-CC21-4FC0-B1F0-C8D32AD2CB60}" presName="negativeSpace" presStyleCnt="0"/>
      <dgm:spPr/>
    </dgm:pt>
    <dgm:pt modelId="{C010B369-E3D9-436E-B5A9-2A70FBF1D2A7}" type="pres">
      <dgm:prSet presAssocID="{CFBA1906-CC21-4FC0-B1F0-C8D32AD2CB60}" presName="childText" presStyleLbl="conFgAcc1" presStyleIdx="4" presStyleCnt="6">
        <dgm:presLayoutVars>
          <dgm:bulletEnabled val="1"/>
        </dgm:presLayoutVars>
      </dgm:prSet>
      <dgm:spPr/>
    </dgm:pt>
    <dgm:pt modelId="{F64FC286-6B81-45D7-9FAD-826C3BBBC002}" type="pres">
      <dgm:prSet presAssocID="{8C3246F2-AA70-486C-8E1F-5E01B44801FB}" presName="spaceBetweenRectangles" presStyleCnt="0"/>
      <dgm:spPr/>
    </dgm:pt>
    <dgm:pt modelId="{6CFAB2F1-5B8D-4871-920E-528B84A9BF34}" type="pres">
      <dgm:prSet presAssocID="{917F4DDA-46E8-4A1C-96ED-61ED9BBC98AC}" presName="parentLin" presStyleCnt="0"/>
      <dgm:spPr/>
    </dgm:pt>
    <dgm:pt modelId="{8814DAA8-DDFC-4175-9474-417B9D8D1DE9}" type="pres">
      <dgm:prSet presAssocID="{917F4DDA-46E8-4A1C-96ED-61ED9BBC98AC}" presName="parentLeftMargin" presStyleLbl="node1" presStyleIdx="4" presStyleCnt="6"/>
      <dgm:spPr/>
    </dgm:pt>
    <dgm:pt modelId="{2026999F-E083-41AD-8691-B735FEC5E28A}" type="pres">
      <dgm:prSet presAssocID="{917F4DDA-46E8-4A1C-96ED-61ED9BBC98AC}" presName="parentText" presStyleLbl="node1" presStyleIdx="5" presStyleCnt="6">
        <dgm:presLayoutVars>
          <dgm:chMax val="0"/>
          <dgm:bulletEnabled val="1"/>
        </dgm:presLayoutVars>
      </dgm:prSet>
      <dgm:spPr/>
    </dgm:pt>
    <dgm:pt modelId="{10AA52CF-5203-4DE7-8511-A0B39EB69FE0}" type="pres">
      <dgm:prSet presAssocID="{917F4DDA-46E8-4A1C-96ED-61ED9BBC98AC}" presName="negativeSpace" presStyleCnt="0"/>
      <dgm:spPr/>
    </dgm:pt>
    <dgm:pt modelId="{D61D906D-8E70-4605-8D13-D72A69BE76DA}" type="pres">
      <dgm:prSet presAssocID="{917F4DDA-46E8-4A1C-96ED-61ED9BBC98AC}" presName="childText" presStyleLbl="conFgAcc1" presStyleIdx="5" presStyleCnt="6">
        <dgm:presLayoutVars>
          <dgm:bulletEnabled val="1"/>
        </dgm:presLayoutVars>
      </dgm:prSet>
      <dgm:spPr/>
    </dgm:pt>
  </dgm:ptLst>
  <dgm:cxnLst>
    <dgm:cxn modelId="{D64E7602-92C0-4144-9F44-5B3DDDE2179D}" type="presOf" srcId="{6F20BB47-3542-4FB1-84CF-2389989BC8B1}" destId="{E714A7C2-9834-4133-A686-F1D0BDE1AF5F}" srcOrd="1" destOrd="0" presId="urn:microsoft.com/office/officeart/2005/8/layout/list1"/>
    <dgm:cxn modelId="{43C15F0F-B491-4962-BE9C-2018FA64F8E7}" type="presOf" srcId="{2A6BD33A-2E49-4AC3-8DDA-DDC4BEFA696B}" destId="{F5636CB8-4ABB-4888-8883-E0C0FBBC5CF7}" srcOrd="0" destOrd="0" presId="urn:microsoft.com/office/officeart/2005/8/layout/list1"/>
    <dgm:cxn modelId="{BE9B3D15-3187-454A-BCCE-B0451AB7E48E}" type="presOf" srcId="{CFBA1906-CC21-4FC0-B1F0-C8D32AD2CB60}" destId="{1A865F62-B108-4EB5-A7E0-E1DF7B3E7749}" srcOrd="1" destOrd="0" presId="urn:microsoft.com/office/officeart/2005/8/layout/list1"/>
    <dgm:cxn modelId="{C2D09D37-751F-474D-970F-52E59A802C13}" type="presOf" srcId="{2A6BD33A-2E49-4AC3-8DDA-DDC4BEFA696B}" destId="{4C819EBD-5733-456E-84B1-1390D8EAFD57}" srcOrd="1" destOrd="0" presId="urn:microsoft.com/office/officeart/2005/8/layout/list1"/>
    <dgm:cxn modelId="{8F986B5F-75A4-4550-A586-9C64DDFAA713}" srcId="{F54F3AFC-EB85-42D1-A301-74D47E9AC25E}" destId="{CFBA1906-CC21-4FC0-B1F0-C8D32AD2CB60}" srcOrd="4" destOrd="0" parTransId="{AEE247D6-8585-4FC9-A249-F04C2BF10241}" sibTransId="{8C3246F2-AA70-486C-8E1F-5E01B44801FB}"/>
    <dgm:cxn modelId="{D15B3560-1DE6-463D-BF61-2CAC31F5F329}" type="presOf" srcId="{1EC099B9-A247-4403-A8FB-EB23BAB6BAA5}" destId="{DA31C620-8DAE-473E-8E10-6963E2105FA2}" srcOrd="0" destOrd="0" presId="urn:microsoft.com/office/officeart/2005/8/layout/list1"/>
    <dgm:cxn modelId="{D2AF4C65-B3A2-4044-A52C-9EFB75461461}" type="presOf" srcId="{917F4DDA-46E8-4A1C-96ED-61ED9BBC98AC}" destId="{2026999F-E083-41AD-8691-B735FEC5E28A}" srcOrd="1" destOrd="0" presId="urn:microsoft.com/office/officeart/2005/8/layout/list1"/>
    <dgm:cxn modelId="{0D2D4A73-76B0-45D6-83F1-05CC3BACBDD1}" srcId="{F54F3AFC-EB85-42D1-A301-74D47E9AC25E}" destId="{FB48BDAC-2814-4549-A19B-67EC606C9D25}" srcOrd="3" destOrd="0" parTransId="{2F885765-573B-4AE8-9343-CBE1BB87C1E1}" sibTransId="{C7629603-53CC-49F4-966F-779259CA9913}"/>
    <dgm:cxn modelId="{AC3BD053-71C4-4FE2-8423-9A5D9B3F71CB}" type="presOf" srcId="{1EC099B9-A247-4403-A8FB-EB23BAB6BAA5}" destId="{4BCADC8F-46FD-4EA3-87FC-06C7A021CA44}" srcOrd="1" destOrd="0" presId="urn:microsoft.com/office/officeart/2005/8/layout/list1"/>
    <dgm:cxn modelId="{4F754676-DBB8-4749-81F4-3BB567FD1A90}" srcId="{F54F3AFC-EB85-42D1-A301-74D47E9AC25E}" destId="{1EC099B9-A247-4403-A8FB-EB23BAB6BAA5}" srcOrd="1" destOrd="0" parTransId="{70E5AE80-2CAC-4005-9FFE-1D51AD7AEF3E}" sibTransId="{358A5150-7DA4-41E2-BE72-C43B8E347ADE}"/>
    <dgm:cxn modelId="{6AC7ED77-894B-4C76-8F9A-CBBC6BA26DB3}" type="presOf" srcId="{FB48BDAC-2814-4549-A19B-67EC606C9D25}" destId="{E4197C2C-BC4D-48A8-B49A-4D0ECC29332D}" srcOrd="0" destOrd="0" presId="urn:microsoft.com/office/officeart/2005/8/layout/list1"/>
    <dgm:cxn modelId="{AF5E0158-CB12-404F-93A3-067FFE4BB832}" type="presOf" srcId="{FB48BDAC-2814-4549-A19B-67EC606C9D25}" destId="{FD0C498A-9886-472B-8BFB-5DAFDE583DBE}" srcOrd="1" destOrd="0" presId="urn:microsoft.com/office/officeart/2005/8/layout/list1"/>
    <dgm:cxn modelId="{6F3C5796-15B9-41D0-AD54-B90F01BE5E0A}" srcId="{F54F3AFC-EB85-42D1-A301-74D47E9AC25E}" destId="{6F20BB47-3542-4FB1-84CF-2389989BC8B1}" srcOrd="2" destOrd="0" parTransId="{DFEDC329-8369-4EC2-8F03-1A24C6F006ED}" sibTransId="{D935D4F0-B35B-4154-893A-5C2B89734EE6}"/>
    <dgm:cxn modelId="{57BDF8A2-3B0D-45B9-AFE6-C9219ED0AEA5}" type="presOf" srcId="{917F4DDA-46E8-4A1C-96ED-61ED9BBC98AC}" destId="{8814DAA8-DDFC-4175-9474-417B9D8D1DE9}" srcOrd="0" destOrd="0" presId="urn:microsoft.com/office/officeart/2005/8/layout/list1"/>
    <dgm:cxn modelId="{C6E9B3A4-DB64-4B02-BAC2-4EDD9D4474BA}" type="presOf" srcId="{CFBA1906-CC21-4FC0-B1F0-C8D32AD2CB60}" destId="{BD2966AB-C837-47DD-A92E-BE61437D4F31}" srcOrd="0" destOrd="0" presId="urn:microsoft.com/office/officeart/2005/8/layout/list1"/>
    <dgm:cxn modelId="{E8FDD0AE-2B88-4FBE-9F74-9049A162B48C}" type="presOf" srcId="{6F20BB47-3542-4FB1-84CF-2389989BC8B1}" destId="{E31A8915-CC77-47EB-B0F3-D3842AF656A8}" srcOrd="0" destOrd="0" presId="urn:microsoft.com/office/officeart/2005/8/layout/list1"/>
    <dgm:cxn modelId="{7606BDCE-CDD5-4475-A432-85F5A1DB81AB}" srcId="{F54F3AFC-EB85-42D1-A301-74D47E9AC25E}" destId="{2A6BD33A-2E49-4AC3-8DDA-DDC4BEFA696B}" srcOrd="0" destOrd="0" parTransId="{3F8B4E2C-F3DE-40E5-9756-22AA7945BD63}" sibTransId="{ACFD70FC-BCE0-420A-84D4-09E744412DED}"/>
    <dgm:cxn modelId="{C283CEDB-D3E7-4A60-A835-95F558285687}" srcId="{F54F3AFC-EB85-42D1-A301-74D47E9AC25E}" destId="{917F4DDA-46E8-4A1C-96ED-61ED9BBC98AC}" srcOrd="5" destOrd="0" parTransId="{9FF54AF1-F46E-4029-B410-0E2DFD793A4D}" sibTransId="{18225BBF-DFB2-4180-9A92-720552A6A622}"/>
    <dgm:cxn modelId="{1B786EF5-587F-407D-B06D-6CCF7B77EFA8}" type="presOf" srcId="{F54F3AFC-EB85-42D1-A301-74D47E9AC25E}" destId="{240832D8-3F7D-4147-B548-028CA910F137}" srcOrd="0" destOrd="0" presId="urn:microsoft.com/office/officeart/2005/8/layout/list1"/>
    <dgm:cxn modelId="{6A7A9539-CA30-4A09-84C6-A1B688D7AEF6}" type="presParOf" srcId="{240832D8-3F7D-4147-B548-028CA910F137}" destId="{69C83EA9-26E3-4FB2-8479-245C2562BE72}" srcOrd="0" destOrd="0" presId="urn:microsoft.com/office/officeart/2005/8/layout/list1"/>
    <dgm:cxn modelId="{A7422082-49C5-4FE6-BC56-6C38AD8A5CE0}" type="presParOf" srcId="{69C83EA9-26E3-4FB2-8479-245C2562BE72}" destId="{F5636CB8-4ABB-4888-8883-E0C0FBBC5CF7}" srcOrd="0" destOrd="0" presId="urn:microsoft.com/office/officeart/2005/8/layout/list1"/>
    <dgm:cxn modelId="{A4F88306-52CB-49AD-847C-82C790C11A1C}" type="presParOf" srcId="{69C83EA9-26E3-4FB2-8479-245C2562BE72}" destId="{4C819EBD-5733-456E-84B1-1390D8EAFD57}" srcOrd="1" destOrd="0" presId="urn:microsoft.com/office/officeart/2005/8/layout/list1"/>
    <dgm:cxn modelId="{9EEEE283-4BF0-47F0-AEA2-CA6A62FAC35A}" type="presParOf" srcId="{240832D8-3F7D-4147-B548-028CA910F137}" destId="{E053F5D9-A413-44B7-89D5-071ADCF72A12}" srcOrd="1" destOrd="0" presId="urn:microsoft.com/office/officeart/2005/8/layout/list1"/>
    <dgm:cxn modelId="{8C8F9F83-390B-4B96-8930-B3D3EF79E066}" type="presParOf" srcId="{240832D8-3F7D-4147-B548-028CA910F137}" destId="{B8A0AC88-CE04-4665-B10C-AAE04C6DF709}" srcOrd="2" destOrd="0" presId="urn:microsoft.com/office/officeart/2005/8/layout/list1"/>
    <dgm:cxn modelId="{BE9A2206-E9BA-4D49-BA9F-C8634888F917}" type="presParOf" srcId="{240832D8-3F7D-4147-B548-028CA910F137}" destId="{317C14E7-F237-4A29-ABD8-323FC1EE9290}" srcOrd="3" destOrd="0" presId="urn:microsoft.com/office/officeart/2005/8/layout/list1"/>
    <dgm:cxn modelId="{61A6B711-909B-4C04-9A4A-431F6289206D}" type="presParOf" srcId="{240832D8-3F7D-4147-B548-028CA910F137}" destId="{B466D1B5-1C1C-4788-94A9-8967779A3D20}" srcOrd="4" destOrd="0" presId="urn:microsoft.com/office/officeart/2005/8/layout/list1"/>
    <dgm:cxn modelId="{744C1E0B-EEF0-450B-9F81-EDF67EB2123F}" type="presParOf" srcId="{B466D1B5-1C1C-4788-94A9-8967779A3D20}" destId="{DA31C620-8DAE-473E-8E10-6963E2105FA2}" srcOrd="0" destOrd="0" presId="urn:microsoft.com/office/officeart/2005/8/layout/list1"/>
    <dgm:cxn modelId="{6306618A-1C7A-4F8F-9C4E-F6A5E6BE2B59}" type="presParOf" srcId="{B466D1B5-1C1C-4788-94A9-8967779A3D20}" destId="{4BCADC8F-46FD-4EA3-87FC-06C7A021CA44}" srcOrd="1" destOrd="0" presId="urn:microsoft.com/office/officeart/2005/8/layout/list1"/>
    <dgm:cxn modelId="{DA00B890-765C-476F-8DF2-A640DDC819E6}" type="presParOf" srcId="{240832D8-3F7D-4147-B548-028CA910F137}" destId="{CDC94ABC-D866-46D2-AC0B-1BCA144EC7F8}" srcOrd="5" destOrd="0" presId="urn:microsoft.com/office/officeart/2005/8/layout/list1"/>
    <dgm:cxn modelId="{21187788-BC6C-4AAA-A715-508E73D1B041}" type="presParOf" srcId="{240832D8-3F7D-4147-B548-028CA910F137}" destId="{E0BEB90C-B9BF-4956-8E38-7133AF737336}" srcOrd="6" destOrd="0" presId="urn:microsoft.com/office/officeart/2005/8/layout/list1"/>
    <dgm:cxn modelId="{B64D2CFF-0A68-4D83-854A-F382208C4DC1}" type="presParOf" srcId="{240832D8-3F7D-4147-B548-028CA910F137}" destId="{99168A1E-DDCE-455A-AEC4-358EBCB1D1DD}" srcOrd="7" destOrd="0" presId="urn:microsoft.com/office/officeart/2005/8/layout/list1"/>
    <dgm:cxn modelId="{BEEA10B0-8192-483A-AF1A-C25C930E7458}" type="presParOf" srcId="{240832D8-3F7D-4147-B548-028CA910F137}" destId="{740357F3-7802-4A76-ABEB-206705EB5B83}" srcOrd="8" destOrd="0" presId="urn:microsoft.com/office/officeart/2005/8/layout/list1"/>
    <dgm:cxn modelId="{FDF6731C-BE8B-4A11-A239-B59ED380EA5C}" type="presParOf" srcId="{740357F3-7802-4A76-ABEB-206705EB5B83}" destId="{E31A8915-CC77-47EB-B0F3-D3842AF656A8}" srcOrd="0" destOrd="0" presId="urn:microsoft.com/office/officeart/2005/8/layout/list1"/>
    <dgm:cxn modelId="{7AC63FA3-7940-4A25-927B-1C928AB5DAE6}" type="presParOf" srcId="{740357F3-7802-4A76-ABEB-206705EB5B83}" destId="{E714A7C2-9834-4133-A686-F1D0BDE1AF5F}" srcOrd="1" destOrd="0" presId="urn:microsoft.com/office/officeart/2005/8/layout/list1"/>
    <dgm:cxn modelId="{1A5AEEE8-618E-4DF4-8018-7F21B3B1C26F}" type="presParOf" srcId="{240832D8-3F7D-4147-B548-028CA910F137}" destId="{25C22F4C-1F74-42B0-BE0A-D29332F12BCC}" srcOrd="9" destOrd="0" presId="urn:microsoft.com/office/officeart/2005/8/layout/list1"/>
    <dgm:cxn modelId="{A2E0E463-6E01-4FC0-A294-75007167DA8B}" type="presParOf" srcId="{240832D8-3F7D-4147-B548-028CA910F137}" destId="{7929D456-EF34-47D3-A7A6-6F8E97DE5EF2}" srcOrd="10" destOrd="0" presId="urn:microsoft.com/office/officeart/2005/8/layout/list1"/>
    <dgm:cxn modelId="{7DEFBB46-5A5E-4A36-AB0D-B350E445D03D}" type="presParOf" srcId="{240832D8-3F7D-4147-B548-028CA910F137}" destId="{3F561934-2E05-438D-8196-9EDFF89E4BDB}" srcOrd="11" destOrd="0" presId="urn:microsoft.com/office/officeart/2005/8/layout/list1"/>
    <dgm:cxn modelId="{68B4E414-54D2-40D5-8D7F-3CF407B1F19D}" type="presParOf" srcId="{240832D8-3F7D-4147-B548-028CA910F137}" destId="{2777F155-F09C-4940-90F4-FFE386F81A04}" srcOrd="12" destOrd="0" presId="urn:microsoft.com/office/officeart/2005/8/layout/list1"/>
    <dgm:cxn modelId="{2369EA01-B231-47BB-9C97-25572C46294E}" type="presParOf" srcId="{2777F155-F09C-4940-90F4-FFE386F81A04}" destId="{E4197C2C-BC4D-48A8-B49A-4D0ECC29332D}" srcOrd="0" destOrd="0" presId="urn:microsoft.com/office/officeart/2005/8/layout/list1"/>
    <dgm:cxn modelId="{6676BC85-13BA-4188-A58F-4A4D703A2403}" type="presParOf" srcId="{2777F155-F09C-4940-90F4-FFE386F81A04}" destId="{FD0C498A-9886-472B-8BFB-5DAFDE583DBE}" srcOrd="1" destOrd="0" presId="urn:microsoft.com/office/officeart/2005/8/layout/list1"/>
    <dgm:cxn modelId="{7981FEC7-167A-463C-B468-4771CEFDD59E}" type="presParOf" srcId="{240832D8-3F7D-4147-B548-028CA910F137}" destId="{9C40272F-2243-4F5C-A3AE-E36B23F38C58}" srcOrd="13" destOrd="0" presId="urn:microsoft.com/office/officeart/2005/8/layout/list1"/>
    <dgm:cxn modelId="{804C43CE-A7C2-4E34-858A-C7C58EBD131D}" type="presParOf" srcId="{240832D8-3F7D-4147-B548-028CA910F137}" destId="{59256774-2884-4054-8DB7-D590E10D73C2}" srcOrd="14" destOrd="0" presId="urn:microsoft.com/office/officeart/2005/8/layout/list1"/>
    <dgm:cxn modelId="{EB0C1E04-A928-4BB4-B104-FF0A57C05ABE}" type="presParOf" srcId="{240832D8-3F7D-4147-B548-028CA910F137}" destId="{A3E20737-EFB5-4915-9326-422BAC7F09D5}" srcOrd="15" destOrd="0" presId="urn:microsoft.com/office/officeart/2005/8/layout/list1"/>
    <dgm:cxn modelId="{2DF193D8-A32A-4AEA-BA4F-B2D060D80CF0}" type="presParOf" srcId="{240832D8-3F7D-4147-B548-028CA910F137}" destId="{C7A4CE2C-B9FC-4127-A842-A1348BCE39FE}" srcOrd="16" destOrd="0" presId="urn:microsoft.com/office/officeart/2005/8/layout/list1"/>
    <dgm:cxn modelId="{BA4498A8-3427-4666-B679-FDFD3EB63AA7}" type="presParOf" srcId="{C7A4CE2C-B9FC-4127-A842-A1348BCE39FE}" destId="{BD2966AB-C837-47DD-A92E-BE61437D4F31}" srcOrd="0" destOrd="0" presId="urn:microsoft.com/office/officeart/2005/8/layout/list1"/>
    <dgm:cxn modelId="{2BCE9D9B-5266-46D7-B9E8-14127B218449}" type="presParOf" srcId="{C7A4CE2C-B9FC-4127-A842-A1348BCE39FE}" destId="{1A865F62-B108-4EB5-A7E0-E1DF7B3E7749}" srcOrd="1" destOrd="0" presId="urn:microsoft.com/office/officeart/2005/8/layout/list1"/>
    <dgm:cxn modelId="{B46EAB74-0976-4CE8-8393-8D7127AE1261}" type="presParOf" srcId="{240832D8-3F7D-4147-B548-028CA910F137}" destId="{E0792A96-53EF-4D93-8D99-B1E924C63E6F}" srcOrd="17" destOrd="0" presId="urn:microsoft.com/office/officeart/2005/8/layout/list1"/>
    <dgm:cxn modelId="{F41D0960-FA58-4833-AE60-3A24B123C389}" type="presParOf" srcId="{240832D8-3F7D-4147-B548-028CA910F137}" destId="{C010B369-E3D9-436E-B5A9-2A70FBF1D2A7}" srcOrd="18" destOrd="0" presId="urn:microsoft.com/office/officeart/2005/8/layout/list1"/>
    <dgm:cxn modelId="{CFE881F3-72C1-4AB9-BD0C-4934A4778202}" type="presParOf" srcId="{240832D8-3F7D-4147-B548-028CA910F137}" destId="{F64FC286-6B81-45D7-9FAD-826C3BBBC002}" srcOrd="19" destOrd="0" presId="urn:microsoft.com/office/officeart/2005/8/layout/list1"/>
    <dgm:cxn modelId="{45C3084A-DBA4-470F-9C50-89C5A08B0AA3}" type="presParOf" srcId="{240832D8-3F7D-4147-B548-028CA910F137}" destId="{6CFAB2F1-5B8D-4871-920E-528B84A9BF34}" srcOrd="20" destOrd="0" presId="urn:microsoft.com/office/officeart/2005/8/layout/list1"/>
    <dgm:cxn modelId="{68AD108F-D731-41B7-AAAE-01F65974F07A}" type="presParOf" srcId="{6CFAB2F1-5B8D-4871-920E-528B84A9BF34}" destId="{8814DAA8-DDFC-4175-9474-417B9D8D1DE9}" srcOrd="0" destOrd="0" presId="urn:microsoft.com/office/officeart/2005/8/layout/list1"/>
    <dgm:cxn modelId="{0DA7D79F-47C8-4728-8C32-EAF7285DA6EE}" type="presParOf" srcId="{6CFAB2F1-5B8D-4871-920E-528B84A9BF34}" destId="{2026999F-E083-41AD-8691-B735FEC5E28A}" srcOrd="1" destOrd="0" presId="urn:microsoft.com/office/officeart/2005/8/layout/list1"/>
    <dgm:cxn modelId="{34DF1FB8-6B57-466A-94B6-44901CCAF017}" type="presParOf" srcId="{240832D8-3F7D-4147-B548-028CA910F137}" destId="{10AA52CF-5203-4DE7-8511-A0B39EB69FE0}" srcOrd="21" destOrd="0" presId="urn:microsoft.com/office/officeart/2005/8/layout/list1"/>
    <dgm:cxn modelId="{3BFE4B1F-DDFB-4129-9DA7-4912AD2CD30A}" type="presParOf" srcId="{240832D8-3F7D-4147-B548-028CA910F137}" destId="{D61D906D-8E70-4605-8D13-D72A69BE76DA}"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EBCBB-EC43-4D59-B4C5-D3466C4B4CB5}">
      <dsp:nvSpPr>
        <dsp:cNvPr id="0" name=""/>
        <dsp:cNvSpPr/>
      </dsp:nvSpPr>
      <dsp:spPr>
        <a:xfrm>
          <a:off x="0" y="446080"/>
          <a:ext cx="10522424"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4C18C623-5813-4809-A600-C5252547A613}">
      <dsp:nvSpPr>
        <dsp:cNvPr id="0" name=""/>
        <dsp:cNvSpPr/>
      </dsp:nvSpPr>
      <dsp:spPr>
        <a:xfrm>
          <a:off x="526121" y="47560"/>
          <a:ext cx="7365696"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78406" tIns="0" rIns="278406" bIns="0" numCol="1" spcCol="1270" anchor="ctr" anchorCtr="0">
          <a:noAutofit/>
        </a:bodyPr>
        <a:lstStyle/>
        <a:p>
          <a:pPr marL="0" lvl="0" indent="0" algn="l" defTabSz="622300">
            <a:lnSpc>
              <a:spcPct val="90000"/>
            </a:lnSpc>
            <a:spcBef>
              <a:spcPct val="0"/>
            </a:spcBef>
            <a:spcAft>
              <a:spcPct val="35000"/>
            </a:spcAft>
            <a:buNone/>
          </a:pPr>
          <a:r>
            <a:rPr lang="en-US" sz="1400" kern="1200" dirty="0">
              <a:effectLst/>
              <a:latin typeface="Times New Roman" panose="02020603050405020304" pitchFamily="18" charset="0"/>
              <a:ea typeface="NSimSun" panose="02010609030101010101" pitchFamily="49" charset="-122"/>
              <a:cs typeface="Lucida Sans" panose="020B0602030504020204" pitchFamily="34" charset="0"/>
            </a:rPr>
            <a:t>1.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Svako</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ima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zaštitu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svojoj</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ličnosti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endParaRPr lang="sr-Latn-RS" sz="1400" kern="1200" dirty="0"/>
        </a:p>
      </dsp:txBody>
      <dsp:txXfrm>
        <a:off x="565029" y="86468"/>
        <a:ext cx="7287880" cy="719224"/>
      </dsp:txXfrm>
    </dsp:sp>
    <dsp:sp modelId="{DF953FBC-B3A1-41A7-A044-330FF40B35A7}">
      <dsp:nvSpPr>
        <dsp:cNvPr id="0" name=""/>
        <dsp:cNvSpPr/>
      </dsp:nvSpPr>
      <dsp:spPr>
        <a:xfrm>
          <a:off x="0" y="1670800"/>
          <a:ext cx="10522424"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2CEAF147-5DEC-4127-B019-8C70DF2FD901}">
      <dsp:nvSpPr>
        <dsp:cNvPr id="0" name=""/>
        <dsp:cNvSpPr/>
      </dsp:nvSpPr>
      <dsp:spPr>
        <a:xfrm>
          <a:off x="526121" y="1272280"/>
          <a:ext cx="7365696"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78406" tIns="0" rIns="278406" bIns="0" numCol="1" spcCol="1270" anchor="ctr" anchorCtr="0">
          <a:noAutofit/>
        </a:bodyPr>
        <a:lstStyle/>
        <a:p>
          <a:pPr marL="0" lvl="0" indent="0" algn="l" defTabSz="622300">
            <a:lnSpc>
              <a:spcPct val="90000"/>
            </a:lnSpc>
            <a:spcBef>
              <a:spcPct val="0"/>
            </a:spcBef>
            <a:spcAft>
              <a:spcPct val="35000"/>
            </a:spcAft>
            <a:buNone/>
          </a:pP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2.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Takvi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podaci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moraju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biti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obrađeni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pošteno</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za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unapred</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određenu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svrhu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osnovu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informisanog</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pristanka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osobe</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nekom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drugom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legitimnom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osnovu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uređenom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zakonom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Svako</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ima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pristupi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prikupljenim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podacima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svojoj</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ličnosti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ima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zatraži</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njihovu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ispravku</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endParaRPr lang="sr-Latn-RS" sz="1400" kern="1200" dirty="0">
            <a:latin typeface="Liberation Serif"/>
            <a:ea typeface="NSimSun" panose="02010609030101010101" pitchFamily="49" charset="-122"/>
            <a:cs typeface="Lucida Sans" panose="020B0602030504020204" pitchFamily="34" charset="0"/>
          </a:endParaRPr>
        </a:p>
      </dsp:txBody>
      <dsp:txXfrm>
        <a:off x="565029" y="1311188"/>
        <a:ext cx="7287880" cy="719224"/>
      </dsp:txXfrm>
    </dsp:sp>
    <dsp:sp modelId="{07D3AEBB-C6D0-490E-BE87-C9D7E0F067A4}">
      <dsp:nvSpPr>
        <dsp:cNvPr id="0" name=""/>
        <dsp:cNvSpPr/>
      </dsp:nvSpPr>
      <dsp:spPr>
        <a:xfrm>
          <a:off x="0" y="2895520"/>
          <a:ext cx="10522424"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E213BEC9-397B-401E-A282-7BA5D179FB20}">
      <dsp:nvSpPr>
        <dsp:cNvPr id="0" name=""/>
        <dsp:cNvSpPr/>
      </dsp:nvSpPr>
      <dsp:spPr>
        <a:xfrm>
          <a:off x="526121" y="2497000"/>
          <a:ext cx="7365696"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78406" tIns="0" rIns="278406" bIns="0" numCol="1" spcCol="1270" anchor="ctr" anchorCtr="0">
          <a:noAutofit/>
        </a:bodyPr>
        <a:lstStyle/>
        <a:p>
          <a:pPr marL="0" lvl="0" indent="0" algn="l" defTabSz="622300">
            <a:lnSpc>
              <a:spcPct val="90000"/>
            </a:lnSpc>
            <a:spcBef>
              <a:spcPct val="0"/>
            </a:spcBef>
            <a:spcAft>
              <a:spcPct val="35000"/>
            </a:spcAft>
            <a:buNone/>
          </a:pP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3.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Postupanje</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po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ovim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pravilima</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je pod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kontrolom</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400" i="1" kern="1200" dirty="0" err="1">
              <a:effectLst/>
              <a:latin typeface="Times New Roman" panose="02020603050405020304" pitchFamily="18" charset="0"/>
              <a:ea typeface="NSimSun" panose="02010609030101010101" pitchFamily="49" charset="-122"/>
              <a:cs typeface="Lucida Sans" panose="020B0602030504020204" pitchFamily="34" charset="0"/>
            </a:rPr>
            <a:t>nezavisnog</a:t>
          </a:r>
          <a:r>
            <a:rPr lang="en-US" sz="1400" i="1" kern="1200" dirty="0">
              <a:effectLst/>
              <a:latin typeface="Times New Roman" panose="02020603050405020304" pitchFamily="18" charset="0"/>
              <a:ea typeface="NSimSun" panose="02010609030101010101" pitchFamily="49" charset="-122"/>
              <a:cs typeface="Lucida Sans" panose="020B0602030504020204" pitchFamily="34" charset="0"/>
            </a:rPr>
            <a:t> organa</a:t>
          </a:r>
          <a:r>
            <a:rPr lang="en-US" sz="1400" kern="120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400" kern="1200" dirty="0">
            <a:effectLst/>
            <a:latin typeface="Liberation Serif"/>
            <a:ea typeface="NSimSun" panose="02010609030101010101" pitchFamily="49" charset="-122"/>
            <a:cs typeface="Lucida Sans" panose="020B0602030504020204" pitchFamily="34" charset="0"/>
          </a:endParaRPr>
        </a:p>
      </dsp:txBody>
      <dsp:txXfrm>
        <a:off x="565029" y="2535908"/>
        <a:ext cx="7287880" cy="719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0AC88-CE04-4665-B10C-AAE04C6DF709}">
      <dsp:nvSpPr>
        <dsp:cNvPr id="0" name=""/>
        <dsp:cNvSpPr/>
      </dsp:nvSpPr>
      <dsp:spPr>
        <a:xfrm>
          <a:off x="0" y="240006"/>
          <a:ext cx="9771797"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4C819EBD-5733-456E-84B1-1390D8EAFD57}">
      <dsp:nvSpPr>
        <dsp:cNvPr id="0" name=""/>
        <dsp:cNvSpPr/>
      </dsp:nvSpPr>
      <dsp:spPr>
        <a:xfrm>
          <a:off x="488589" y="62886"/>
          <a:ext cx="684025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58545" tIns="0" rIns="258545" bIns="0" numCol="1" spcCol="1270" anchor="ctr" anchorCtr="0">
          <a:noAutofit/>
        </a:bodyPr>
        <a:lstStyle/>
        <a:p>
          <a:pPr marL="0" lvl="0" indent="0" algn="l" defTabSz="533400">
            <a:lnSpc>
              <a:spcPct val="90000"/>
            </a:lnSpc>
            <a:spcBef>
              <a:spcPct val="0"/>
            </a:spcBef>
            <a:spcAft>
              <a:spcPct val="35000"/>
            </a:spcAft>
            <a:buNone/>
          </a:pPr>
          <a:r>
            <a:rPr lang="en-US" sz="1200" kern="1200" dirty="0" err="1"/>
            <a:t>načelo</a:t>
          </a:r>
          <a:r>
            <a:rPr lang="en-US" sz="1200" kern="1200" dirty="0"/>
            <a:t> </a:t>
          </a:r>
          <a:r>
            <a:rPr lang="en-US" sz="1200" kern="1200" dirty="0" err="1"/>
            <a:t>zakonitosti</a:t>
          </a:r>
          <a:r>
            <a:rPr lang="en-US" sz="1200" kern="1200" dirty="0"/>
            <a:t>, </a:t>
          </a:r>
          <a:r>
            <a:rPr lang="en-US" sz="1200" kern="1200" dirty="0" err="1"/>
            <a:t>poštenja</a:t>
          </a:r>
          <a:r>
            <a:rPr lang="en-US" sz="1200" kern="1200" dirty="0"/>
            <a:t> </a:t>
          </a:r>
          <a:r>
            <a:rPr lang="en-US" sz="1200" kern="1200" dirty="0" err="1"/>
            <a:t>i</a:t>
          </a:r>
          <a:r>
            <a:rPr lang="en-US" sz="1200" kern="1200" dirty="0"/>
            <a:t> </a:t>
          </a:r>
          <a:r>
            <a:rPr lang="en-US" sz="1200" kern="1200" dirty="0" err="1"/>
            <a:t>transparentnosti</a:t>
          </a:r>
          <a:r>
            <a:rPr lang="en-US" sz="1200" kern="1200" dirty="0"/>
            <a:t> </a:t>
          </a:r>
          <a:endParaRPr lang="sr-Latn-RS" sz="1200" kern="1200" dirty="0"/>
        </a:p>
      </dsp:txBody>
      <dsp:txXfrm>
        <a:off x="505882" y="80179"/>
        <a:ext cx="6805671" cy="319654"/>
      </dsp:txXfrm>
    </dsp:sp>
    <dsp:sp modelId="{E0BEB90C-B9BF-4956-8E38-7133AF737336}">
      <dsp:nvSpPr>
        <dsp:cNvPr id="0" name=""/>
        <dsp:cNvSpPr/>
      </dsp:nvSpPr>
      <dsp:spPr>
        <a:xfrm>
          <a:off x="0" y="784326"/>
          <a:ext cx="9771797"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4BCADC8F-46FD-4EA3-87FC-06C7A021CA44}">
      <dsp:nvSpPr>
        <dsp:cNvPr id="0" name=""/>
        <dsp:cNvSpPr/>
      </dsp:nvSpPr>
      <dsp:spPr>
        <a:xfrm>
          <a:off x="488589" y="607206"/>
          <a:ext cx="684025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58545" tIns="0" rIns="258545" bIns="0" numCol="1" spcCol="1270" anchor="ctr" anchorCtr="0">
          <a:noAutofit/>
        </a:bodyPr>
        <a:lstStyle/>
        <a:p>
          <a:pPr marL="0" lvl="0" indent="0" algn="l" defTabSz="533400">
            <a:lnSpc>
              <a:spcPct val="90000"/>
            </a:lnSpc>
            <a:spcBef>
              <a:spcPct val="0"/>
            </a:spcBef>
            <a:spcAft>
              <a:spcPct val="35000"/>
            </a:spcAft>
            <a:buNone/>
          </a:pPr>
          <a:r>
            <a:rPr lang="en-US" sz="1200" kern="1200"/>
            <a:t>načelo ograničenosti svrhe </a:t>
          </a:r>
          <a:endParaRPr lang="sr-Latn-RS" sz="1200" kern="1200"/>
        </a:p>
      </dsp:txBody>
      <dsp:txXfrm>
        <a:off x="505882" y="624499"/>
        <a:ext cx="6805671" cy="319654"/>
      </dsp:txXfrm>
    </dsp:sp>
    <dsp:sp modelId="{7929D456-EF34-47D3-A7A6-6F8E97DE5EF2}">
      <dsp:nvSpPr>
        <dsp:cNvPr id="0" name=""/>
        <dsp:cNvSpPr/>
      </dsp:nvSpPr>
      <dsp:spPr>
        <a:xfrm>
          <a:off x="0" y="1328646"/>
          <a:ext cx="9771797"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E714A7C2-9834-4133-A686-F1D0BDE1AF5F}">
      <dsp:nvSpPr>
        <dsp:cNvPr id="0" name=""/>
        <dsp:cNvSpPr/>
      </dsp:nvSpPr>
      <dsp:spPr>
        <a:xfrm>
          <a:off x="488589" y="1151526"/>
          <a:ext cx="684025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58545" tIns="0" rIns="258545" bIns="0" numCol="1" spcCol="1270" anchor="ctr" anchorCtr="0">
          <a:noAutofit/>
        </a:bodyPr>
        <a:lstStyle/>
        <a:p>
          <a:pPr marL="0" lvl="0" indent="0" algn="l" defTabSz="533400">
            <a:lnSpc>
              <a:spcPct val="90000"/>
            </a:lnSpc>
            <a:spcBef>
              <a:spcPct val="0"/>
            </a:spcBef>
            <a:spcAft>
              <a:spcPct val="35000"/>
            </a:spcAft>
            <a:buNone/>
          </a:pPr>
          <a:r>
            <a:rPr lang="en-US" sz="1200" kern="1200"/>
            <a:t>načelo minimizacije podataka </a:t>
          </a:r>
          <a:endParaRPr lang="sr-Latn-RS" sz="1200" kern="1200"/>
        </a:p>
      </dsp:txBody>
      <dsp:txXfrm>
        <a:off x="505882" y="1168819"/>
        <a:ext cx="6805671" cy="319654"/>
      </dsp:txXfrm>
    </dsp:sp>
    <dsp:sp modelId="{59256774-2884-4054-8DB7-D590E10D73C2}">
      <dsp:nvSpPr>
        <dsp:cNvPr id="0" name=""/>
        <dsp:cNvSpPr/>
      </dsp:nvSpPr>
      <dsp:spPr>
        <a:xfrm>
          <a:off x="0" y="1872966"/>
          <a:ext cx="9771797"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FD0C498A-9886-472B-8BFB-5DAFDE583DBE}">
      <dsp:nvSpPr>
        <dsp:cNvPr id="0" name=""/>
        <dsp:cNvSpPr/>
      </dsp:nvSpPr>
      <dsp:spPr>
        <a:xfrm>
          <a:off x="488589" y="1695846"/>
          <a:ext cx="684025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58545" tIns="0" rIns="258545" bIns="0" numCol="1" spcCol="1270" anchor="ctr" anchorCtr="0">
          <a:noAutofit/>
        </a:bodyPr>
        <a:lstStyle/>
        <a:p>
          <a:pPr marL="0" lvl="0" indent="0" algn="l" defTabSz="533400">
            <a:lnSpc>
              <a:spcPct val="90000"/>
            </a:lnSpc>
            <a:spcBef>
              <a:spcPct val="0"/>
            </a:spcBef>
            <a:spcAft>
              <a:spcPct val="35000"/>
            </a:spcAft>
            <a:buNone/>
          </a:pPr>
          <a:r>
            <a:rPr lang="en-US" sz="1200" kern="1200"/>
            <a:t>načelo tačnosti podataka </a:t>
          </a:r>
          <a:endParaRPr lang="sr-Latn-RS" sz="1200" kern="1200"/>
        </a:p>
      </dsp:txBody>
      <dsp:txXfrm>
        <a:off x="505882" y="1713139"/>
        <a:ext cx="6805671" cy="319654"/>
      </dsp:txXfrm>
    </dsp:sp>
    <dsp:sp modelId="{C010B369-E3D9-436E-B5A9-2A70FBF1D2A7}">
      <dsp:nvSpPr>
        <dsp:cNvPr id="0" name=""/>
        <dsp:cNvSpPr/>
      </dsp:nvSpPr>
      <dsp:spPr>
        <a:xfrm>
          <a:off x="0" y="2417286"/>
          <a:ext cx="9771797"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1A865F62-B108-4EB5-A7E0-E1DF7B3E7749}">
      <dsp:nvSpPr>
        <dsp:cNvPr id="0" name=""/>
        <dsp:cNvSpPr/>
      </dsp:nvSpPr>
      <dsp:spPr>
        <a:xfrm>
          <a:off x="488589" y="2240166"/>
          <a:ext cx="684025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58545" tIns="0" rIns="258545" bIns="0" numCol="1" spcCol="1270" anchor="ctr" anchorCtr="0">
          <a:noAutofit/>
        </a:bodyPr>
        <a:lstStyle/>
        <a:p>
          <a:pPr marL="0" lvl="0" indent="0" algn="l" defTabSz="533400">
            <a:lnSpc>
              <a:spcPct val="90000"/>
            </a:lnSpc>
            <a:spcBef>
              <a:spcPct val="0"/>
            </a:spcBef>
            <a:spcAft>
              <a:spcPct val="35000"/>
            </a:spcAft>
            <a:buNone/>
          </a:pPr>
          <a:r>
            <a:rPr lang="en-US" sz="1200" kern="1200"/>
            <a:t>načelo ograničenja čuvanja </a:t>
          </a:r>
          <a:endParaRPr lang="sr-Latn-RS" sz="1200" kern="1200"/>
        </a:p>
      </dsp:txBody>
      <dsp:txXfrm>
        <a:off x="505882" y="2257459"/>
        <a:ext cx="6805671" cy="319654"/>
      </dsp:txXfrm>
    </dsp:sp>
    <dsp:sp modelId="{D61D906D-8E70-4605-8D13-D72A69BE76DA}">
      <dsp:nvSpPr>
        <dsp:cNvPr id="0" name=""/>
        <dsp:cNvSpPr/>
      </dsp:nvSpPr>
      <dsp:spPr>
        <a:xfrm>
          <a:off x="0" y="2961606"/>
          <a:ext cx="9771797"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dsp:style>
    </dsp:sp>
    <dsp:sp modelId="{2026999F-E083-41AD-8691-B735FEC5E28A}">
      <dsp:nvSpPr>
        <dsp:cNvPr id="0" name=""/>
        <dsp:cNvSpPr/>
      </dsp:nvSpPr>
      <dsp:spPr>
        <a:xfrm>
          <a:off x="488589" y="2784486"/>
          <a:ext cx="684025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258545" tIns="0" rIns="258545" bIns="0" numCol="1" spcCol="1270" anchor="ctr" anchorCtr="0">
          <a:noAutofit/>
        </a:bodyPr>
        <a:lstStyle/>
        <a:p>
          <a:pPr marL="0" lvl="0" indent="0" algn="l" defTabSz="533400">
            <a:lnSpc>
              <a:spcPct val="90000"/>
            </a:lnSpc>
            <a:spcBef>
              <a:spcPct val="0"/>
            </a:spcBef>
            <a:spcAft>
              <a:spcPct val="35000"/>
            </a:spcAft>
            <a:buNone/>
          </a:pPr>
          <a:r>
            <a:rPr lang="en-US" sz="1200" kern="1200"/>
            <a:t>načelo integriteta i poverljivosti </a:t>
          </a:r>
          <a:endParaRPr lang="sr-Latn-RS" sz="1200" kern="1200"/>
        </a:p>
      </dsp:txBody>
      <dsp:txXfrm>
        <a:off x="505882" y="2801779"/>
        <a:ext cx="6805671"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049529CC-D283-4B5E-8F1F-9A032E012A90}" type="datetimeFigureOut">
              <a:rPr lang="sr-Latn-RS" smtClean="0"/>
              <a:t>27.5.2025.</a:t>
            </a:fld>
            <a:endParaRPr lang="sr-Latn-RS"/>
          </a:p>
        </p:txBody>
      </p:sp>
      <p:sp>
        <p:nvSpPr>
          <p:cNvPr id="4" name="Slide Image Placeholder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A71736BD-0B5F-46BA-B742-71B872284E45}" type="slidenum">
              <a:rPr lang="sr-Latn-RS" smtClean="0"/>
              <a:t>‹#›</a:t>
            </a:fld>
            <a:endParaRPr lang="sr-Latn-RS"/>
          </a:p>
        </p:txBody>
      </p:sp>
    </p:spTree>
    <p:extLst>
      <p:ext uri="{BB962C8B-B14F-4D97-AF65-F5344CB8AC3E}">
        <p14:creationId xmlns:p14="http://schemas.microsoft.com/office/powerpoint/2010/main" val="1769958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76" name="CustomShape 1"/>
          <p:cNvSpPr/>
          <p:nvPr/>
        </p:nvSpPr>
        <p:spPr>
          <a:xfrm>
            <a:off x="-966600" y="2172960"/>
            <a:ext cx="8210160" cy="61308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77" name="CustomShape 1"/>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a:p>
            <a:pPr algn="ctr">
              <a:lnSpc>
                <a:spcPct val="100000"/>
              </a:lnSpc>
            </a:pPr>
            <a:endParaRPr lang="en-US" sz="1800" b="0" strike="noStrike" spc="-1">
              <a:latin typeface="Arial"/>
            </a:endParaRPr>
          </a:p>
        </p:txBody>
      </p:sp>
      <p:sp>
        <p:nvSpPr>
          <p:cNvPr id="78" name="CustomShape 2"/>
          <p:cNvSpPr/>
          <p:nvPr/>
        </p:nvSpPr>
        <p:spPr>
          <a:xfrm>
            <a:off x="1821960" y="2700000"/>
            <a:ext cx="8583480" cy="1457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sr-Latn-RS" sz="3200" b="0" strike="noStrike" spc="-1" dirty="0">
                <a:latin typeface="Arial"/>
              </a:rPr>
              <a:t>ZAŠTITA LIČNIH PODATAKA U DIGITALNOM DOMENU U PRAVNOM OKVIRU EU</a:t>
            </a:r>
          </a:p>
          <a:p>
            <a:pPr algn="ctr">
              <a:lnSpc>
                <a:spcPct val="100000"/>
              </a:lnSpc>
            </a:pPr>
            <a:endParaRPr lang="en-US" sz="3200" b="0" strike="noStrike" spc="-1" dirty="0">
              <a:latin typeface="Arial"/>
            </a:endParaRPr>
          </a:p>
          <a:p>
            <a:pPr algn="ctr">
              <a:lnSpc>
                <a:spcPct val="100000"/>
              </a:lnSpc>
            </a:pPr>
            <a:r>
              <a:rPr lang="en-US" sz="3200" b="0" strike="noStrike" spc="-1" dirty="0">
                <a:solidFill>
                  <a:srgbClr val="000000"/>
                </a:solidFill>
                <a:latin typeface="Arial"/>
                <a:ea typeface="DejaVu Sans"/>
              </a:rPr>
              <a:t>Prof. dr</a:t>
            </a:r>
            <a:r>
              <a:rPr lang="sr-Latn-RS" sz="3200" b="0" strike="noStrike" spc="-1" dirty="0">
                <a:solidFill>
                  <a:srgbClr val="000000"/>
                </a:solidFill>
                <a:latin typeface="Arial"/>
                <a:ea typeface="DejaVu Sans"/>
              </a:rPr>
              <a:t> Marijana Mladenov</a:t>
            </a:r>
            <a:endParaRPr lang="en-US" sz="32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3" name="CustomShape 1"/>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2400" b="0" strike="noStrike" spc="-1" dirty="0">
              <a:latin typeface="Arial"/>
            </a:endParaRPr>
          </a:p>
          <a:p>
            <a:pPr algn="just">
              <a:lnSpc>
                <a:spcPct val="100000"/>
              </a:lnSpc>
            </a:pPr>
            <a:endParaRPr lang="en-US" sz="2400" b="0" strike="noStrike" spc="-1" dirty="0">
              <a:latin typeface="Arial"/>
            </a:endParaRPr>
          </a:p>
          <a:p>
            <a:pPr algn="just">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p:txBody>
      </p:sp>
      <p:sp>
        <p:nvSpPr>
          <p:cNvPr id="2" name="Rectangle: Rounded Corners 1">
            <a:extLst>
              <a:ext uri="{FF2B5EF4-FFF2-40B4-BE49-F238E27FC236}">
                <a16:creationId xmlns:a16="http://schemas.microsoft.com/office/drawing/2014/main" id="{DF3FE9F4-1521-7BC6-9CE7-98709CC5410D}"/>
              </a:ext>
            </a:extLst>
          </p:cNvPr>
          <p:cNvSpPr/>
          <p:nvPr/>
        </p:nvSpPr>
        <p:spPr>
          <a:xfrm>
            <a:off x="470848" y="2081284"/>
            <a:ext cx="6892119" cy="386087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1800" dirty="0" err="1">
                <a:effectLst/>
                <a:latin typeface="Times New Roman" panose="02020603050405020304" pitchFamily="18" charset="0"/>
                <a:ea typeface="NSimSun" panose="02010609030101010101" pitchFamily="49" charset="-122"/>
              </a:rPr>
              <a:t>Pojam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ličnih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obuhvata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svaku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informaciju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koja</a:t>
            </a:r>
            <a:r>
              <a:rPr lang="en-US" sz="1800" dirty="0">
                <a:effectLst/>
                <a:latin typeface="Times New Roman" panose="02020603050405020304" pitchFamily="18" charset="0"/>
                <a:ea typeface="NSimSun" panose="02010609030101010101" pitchFamily="49" charset="-122"/>
              </a:rPr>
              <a:t> se </a:t>
            </a:r>
            <a:r>
              <a:rPr lang="en-US" sz="1800" dirty="0" err="1">
                <a:effectLst/>
                <a:latin typeface="Times New Roman" panose="02020603050405020304" pitchFamily="18" charset="0"/>
                <a:ea typeface="NSimSun" panose="02010609030101010101" pitchFamily="49" charset="-122"/>
              </a:rPr>
              <a:t>direktno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ili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indirektno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odnosi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identifikovano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fizičko</a:t>
            </a:r>
            <a:r>
              <a:rPr lang="en-US" sz="1800" dirty="0">
                <a:effectLst/>
                <a:latin typeface="Times New Roman" panose="02020603050405020304" pitchFamily="18" charset="0"/>
                <a:ea typeface="NSimSun" panose="02010609030101010101" pitchFamily="49" charset="-122"/>
              </a:rPr>
              <a:t> lice </a:t>
            </a:r>
            <a:r>
              <a:rPr lang="en-US" sz="1800" dirty="0" err="1">
                <a:effectLst/>
                <a:latin typeface="Times New Roman" panose="02020603050405020304" pitchFamily="18" charset="0"/>
                <a:ea typeface="NSimSun" panose="02010609030101010101" pitchFamily="49" charset="-122"/>
              </a:rPr>
              <a:t>ili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fizičko</a:t>
            </a:r>
            <a:r>
              <a:rPr lang="en-US" sz="1800" dirty="0">
                <a:effectLst/>
                <a:latin typeface="Times New Roman" panose="02020603050405020304" pitchFamily="18" charset="0"/>
                <a:ea typeface="NSimSun" panose="02010609030101010101" pitchFamily="49" charset="-122"/>
              </a:rPr>
              <a:t> lice </a:t>
            </a:r>
            <a:r>
              <a:rPr lang="en-US" sz="1800" dirty="0" err="1">
                <a:effectLst/>
                <a:latin typeface="Times New Roman" panose="02020603050405020304" pitchFamily="18" charset="0"/>
                <a:ea typeface="NSimSun" panose="02010609030101010101" pitchFamily="49" charset="-122"/>
              </a:rPr>
              <a:t>koje</a:t>
            </a:r>
            <a:r>
              <a:rPr lang="en-US" sz="1800" dirty="0">
                <a:effectLst/>
                <a:latin typeface="Times New Roman" panose="02020603050405020304" pitchFamily="18" charset="0"/>
                <a:ea typeface="NSimSun" panose="02010609030101010101" pitchFamily="49" charset="-122"/>
              </a:rPr>
              <a:t> se </a:t>
            </a:r>
            <a:r>
              <a:rPr lang="en-US" sz="1800" dirty="0" err="1">
                <a:effectLst/>
                <a:latin typeface="Times New Roman" panose="02020603050405020304" pitchFamily="18" charset="0"/>
                <a:ea typeface="NSimSun" panose="02010609030101010101" pitchFamily="49" charset="-122"/>
              </a:rPr>
              <a:t>može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identifikovati</a:t>
            </a:r>
            <a:r>
              <a:rPr lang="en-US" sz="1800" dirty="0">
                <a:effectLst/>
                <a:latin typeface="Times New Roman" panose="02020603050405020304" pitchFamily="18" charset="0"/>
                <a:ea typeface="NSimSun" panose="02010609030101010101" pitchFamily="49" charset="-122"/>
              </a:rPr>
              <a:t>. Ova </a:t>
            </a:r>
            <a:r>
              <a:rPr lang="en-US" sz="1800" dirty="0" err="1">
                <a:effectLst/>
                <a:latin typeface="Times New Roman" panose="02020603050405020304" pitchFamily="18" charset="0"/>
                <a:ea typeface="NSimSun" panose="02010609030101010101" pitchFamily="49" charset="-122"/>
              </a:rPr>
              <a:t>definicija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uključuje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širok</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spektar</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informacija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mogu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bliže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odrediti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identitet</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pojedinca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Konkretno</a:t>
            </a:r>
            <a:r>
              <a:rPr lang="en-US" sz="1800" dirty="0">
                <a:effectLst/>
                <a:latin typeface="Times New Roman" panose="02020603050405020304" pitchFamily="18" charset="0"/>
                <a:ea typeface="NSimSun" panose="02010609030101010101" pitchFamily="49" charset="-122"/>
              </a:rPr>
              <a:t>, to </a:t>
            </a:r>
            <a:r>
              <a:rPr lang="en-US" sz="1800" dirty="0" err="1">
                <a:effectLst/>
                <a:latin typeface="Times New Roman" panose="02020603050405020304" pitchFamily="18" charset="0"/>
                <a:ea typeface="NSimSun" panose="02010609030101010101" pitchFamily="49" charset="-122"/>
              </a:rPr>
              <a:t>obuhvata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tradicionalne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identifikatore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što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ime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prezime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adresa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prebivališta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podaci</a:t>
            </a:r>
            <a:r>
              <a:rPr lang="en-US" sz="1800" dirty="0">
                <a:effectLst/>
                <a:latin typeface="Times New Roman" panose="02020603050405020304" pitchFamily="18" charset="0"/>
                <a:ea typeface="NSimSun" panose="02010609030101010101" pitchFamily="49" charset="-122"/>
              </a:rPr>
              <a:t> o </a:t>
            </a:r>
            <a:r>
              <a:rPr lang="en-US" sz="1800" dirty="0" err="1">
                <a:effectLst/>
                <a:latin typeface="Times New Roman" panose="02020603050405020304" pitchFamily="18" charset="0"/>
                <a:ea typeface="NSimSun" panose="02010609030101010101" pitchFamily="49" charset="-122"/>
              </a:rPr>
              <a:t>bankovnom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računu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biometrijski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podaci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poput</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otiska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prsta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informacije</a:t>
            </a:r>
            <a:r>
              <a:rPr lang="en-US" sz="1800" dirty="0">
                <a:effectLst/>
                <a:latin typeface="Times New Roman" panose="02020603050405020304" pitchFamily="18" charset="0"/>
                <a:ea typeface="NSimSun" panose="02010609030101010101" pitchFamily="49" charset="-122"/>
              </a:rPr>
              <a:t> o </a:t>
            </a:r>
            <a:r>
              <a:rPr lang="en-US" sz="1800" dirty="0" err="1">
                <a:effectLst/>
                <a:latin typeface="Times New Roman" panose="02020603050405020304" pitchFamily="18" charset="0"/>
                <a:ea typeface="NSimSun" panose="02010609030101010101" pitchFamily="49" charset="-122"/>
              </a:rPr>
              <a:t>zdravstvenom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stanju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uključujući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medicinske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kartone</a:t>
            </a:r>
            <a:r>
              <a:rPr lang="en-US" sz="1800" dirty="0">
                <a:effectLst/>
                <a:latin typeface="Times New Roman" panose="02020603050405020304" pitchFamily="18" charset="0"/>
                <a:ea typeface="NSimSun" panose="02010609030101010101" pitchFamily="49" charset="-122"/>
              </a:rPr>
              <a:t>. Pored toga, </a:t>
            </a:r>
            <a:r>
              <a:rPr lang="en-US" sz="1800" dirty="0" err="1">
                <a:effectLst/>
                <a:latin typeface="Times New Roman" panose="02020603050405020304" pitchFamily="18" charset="0"/>
                <a:ea typeface="NSimSun" panose="02010609030101010101" pitchFamily="49" charset="-122"/>
              </a:rPr>
              <a:t>obuhvaćeni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opisi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fizičkih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ili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psiholoških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karakteristika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pojedinca</a:t>
            </a:r>
            <a:r>
              <a:rPr lang="sr-Latn-RS" sz="1800" dirty="0">
                <a:effectLst/>
                <a:latin typeface="Times New Roman" panose="02020603050405020304" pitchFamily="18" charset="0"/>
                <a:ea typeface="NSimSun" panose="02010609030101010101" pitchFamily="49" charset="-122"/>
              </a:rPr>
              <a:t>.</a:t>
            </a:r>
            <a:endParaRPr lang="sr-Latn-RS" dirty="0"/>
          </a:p>
        </p:txBody>
      </p:sp>
      <p:pic>
        <p:nvPicPr>
          <p:cNvPr id="4" name="Picture 3" descr="Padlock on computer motherboard">
            <a:extLst>
              <a:ext uri="{FF2B5EF4-FFF2-40B4-BE49-F238E27FC236}">
                <a16:creationId xmlns:a16="http://schemas.microsoft.com/office/drawing/2014/main" id="{65091D71-C595-ECA3-1684-D22FA19FC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2242" y="2668136"/>
            <a:ext cx="3711073" cy="2477069"/>
          </a:xfrm>
          <a:prstGeom prst="rect">
            <a:avLst/>
          </a:prstGeom>
          <a:solidFill>
            <a:srgbClr val="FFFFFF">
              <a:shade val="85000"/>
            </a:srgbClr>
          </a:solidFill>
          <a:ln w="190500" cap="rnd">
            <a:solidFill>
              <a:srgbClr val="002060"/>
            </a:solidFill>
          </a:ln>
          <a:effectLst>
            <a:outerShdw blurRad="50000" algn="tl" rotWithShape="0">
              <a:srgbClr val="000000">
                <a:alpha val="41000"/>
              </a:srgbClr>
            </a:outerShdw>
            <a:reflection blurRad="6350" stA="52000" endA="300" endPos="35000" dir="5400000" sy="-100000" algn="bl" rotWithShape="0"/>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6" name="CustomShape 1"/>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indent="449580" algn="ctr">
              <a:lnSpc>
                <a:spcPct val="150000"/>
              </a:lnSpc>
              <a:buNone/>
            </a:pPr>
            <a:r>
              <a:rPr lang="en-US" sz="1800" b="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b="1" kern="150" dirty="0" err="1">
                <a:effectLst/>
                <a:latin typeface="Times New Roman" panose="02020603050405020304" pitchFamily="18" charset="0"/>
                <a:ea typeface="NSimSun" panose="02010609030101010101" pitchFamily="49" charset="-122"/>
                <a:cs typeface="Lucida Sans" panose="020B0602030504020204" pitchFamily="34" charset="0"/>
              </a:rPr>
              <a:t>Član</a:t>
            </a:r>
            <a:r>
              <a:rPr lang="en-US" sz="1800" b="1" kern="150" dirty="0">
                <a:effectLst/>
                <a:latin typeface="Times New Roman" panose="02020603050405020304" pitchFamily="18" charset="0"/>
                <a:ea typeface="NSimSun" panose="02010609030101010101" pitchFamily="49" charset="-122"/>
                <a:cs typeface="Lucida Sans" panose="020B0602030504020204" pitchFamily="34" charset="0"/>
              </a:rPr>
              <a:t> 8 </a:t>
            </a:r>
            <a:r>
              <a:rPr lang="en-US" sz="1800" b="1" kern="150" dirty="0" err="1">
                <a:effectLst/>
                <a:latin typeface="Times New Roman" panose="02020603050405020304" pitchFamily="18" charset="0"/>
                <a:ea typeface="NSimSun" panose="02010609030101010101" pitchFamily="49" charset="-122"/>
                <a:cs typeface="Lucida Sans" panose="020B0602030504020204" pitchFamily="34" charset="0"/>
              </a:rPr>
              <a:t>Povelje</a:t>
            </a:r>
            <a:r>
              <a:rPr lang="en-US" sz="1800" b="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sr-Latn-RS" sz="1800" b="1" kern="150" dirty="0">
                <a:effectLst/>
                <a:latin typeface="Times New Roman" panose="02020603050405020304" pitchFamily="18" charset="0"/>
                <a:ea typeface="NSimSun" panose="02010609030101010101" pitchFamily="49" charset="-122"/>
                <a:cs typeface="Lucida Sans" panose="020B0602030504020204" pitchFamily="34" charset="0"/>
              </a:rPr>
              <a:t>Evropske unije o osnovnim pravima </a:t>
            </a:r>
            <a:r>
              <a:rPr lang="en-US" sz="1800" b="1"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b="1" kern="150" dirty="0">
              <a:effectLst/>
              <a:latin typeface="Liberation Serif"/>
              <a:ea typeface="NSimSun" panose="02010609030101010101" pitchFamily="49" charset="-122"/>
              <a:cs typeface="Lucida Sans" panose="020B0602030504020204" pitchFamily="34" charset="0"/>
            </a:endParaRPr>
          </a:p>
          <a:p>
            <a:pPr indent="449580" algn="just">
              <a:lnSpc>
                <a:spcPct val="150000"/>
              </a:lnSpc>
              <a:buNone/>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p:txBody>
      </p:sp>
      <p:graphicFrame>
        <p:nvGraphicFramePr>
          <p:cNvPr id="3" name="Diagram 2">
            <a:extLst>
              <a:ext uri="{FF2B5EF4-FFF2-40B4-BE49-F238E27FC236}">
                <a16:creationId xmlns:a16="http://schemas.microsoft.com/office/drawing/2014/main" id="{EB127DC6-D9DA-2A16-E271-663EA448D186}"/>
              </a:ext>
            </a:extLst>
          </p:cNvPr>
          <p:cNvGraphicFramePr/>
          <p:nvPr>
            <p:extLst>
              <p:ext uri="{D42A27DB-BD31-4B8C-83A1-F6EECF244321}">
                <p14:modId xmlns:p14="http://schemas.microsoft.com/office/powerpoint/2010/main" val="2858982319"/>
              </p:ext>
            </p:extLst>
          </p:nvPr>
        </p:nvGraphicFramePr>
        <p:xfrm>
          <a:off x="736980" y="2688608"/>
          <a:ext cx="10522424" cy="3623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4" name="CustomShape 1"/>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50000"/>
              </a:lnSpc>
            </a:pPr>
            <a:r>
              <a:rPr lang="en-US" sz="1800" dirty="0">
                <a:effectLst/>
                <a:latin typeface="Times New Roman" panose="02020603050405020304" pitchFamily="18" charset="0"/>
                <a:ea typeface="NSimSun" panose="02010609030101010101" pitchFamily="49" charset="-122"/>
              </a:rPr>
              <a:t>Pored </a:t>
            </a:r>
            <a:r>
              <a:rPr lang="en-US" sz="1800" dirty="0" err="1">
                <a:effectLst/>
                <a:latin typeface="Times New Roman" panose="02020603050405020304" pitchFamily="18" charset="0"/>
                <a:ea typeface="NSimSun" panose="02010609030101010101" pitchFamily="49" charset="-122"/>
              </a:rPr>
              <a:t>garancija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sadržanih</a:t>
            </a:r>
            <a:r>
              <a:rPr lang="en-US" sz="1800" dirty="0">
                <a:effectLst/>
                <a:latin typeface="Times New Roman" panose="02020603050405020304" pitchFamily="18" charset="0"/>
                <a:ea typeface="NSimSun" panose="02010609030101010101" pitchFamily="49" charset="-122"/>
              </a:rPr>
              <a:t> u </a:t>
            </a:r>
            <a:r>
              <a:rPr lang="en-US" sz="1800" dirty="0" err="1">
                <a:effectLst/>
                <a:latin typeface="Times New Roman" panose="02020603050405020304" pitchFamily="18" charset="0"/>
                <a:ea typeface="NSimSun" panose="02010609030101010101" pitchFamily="49" charset="-122"/>
              </a:rPr>
              <a:t>Povelji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Evropske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unije</a:t>
            </a:r>
            <a:r>
              <a:rPr lang="en-US" sz="1800" dirty="0">
                <a:effectLst/>
                <a:latin typeface="Times New Roman" panose="02020603050405020304" pitchFamily="18" charset="0"/>
                <a:ea typeface="NSimSun" panose="02010609030101010101" pitchFamily="49" charset="-122"/>
              </a:rPr>
              <a:t> o </a:t>
            </a:r>
            <a:r>
              <a:rPr lang="en-US" sz="1800" dirty="0" err="1">
                <a:effectLst/>
                <a:latin typeface="Times New Roman" panose="02020603050405020304" pitchFamily="18" charset="0"/>
                <a:ea typeface="NSimSun" panose="02010609030101010101" pitchFamily="49" charset="-122"/>
              </a:rPr>
              <a:t>osnovnim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pravima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opšte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odredbe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koje</a:t>
            </a:r>
            <a:r>
              <a:rPr lang="en-US" sz="1800" dirty="0">
                <a:effectLst/>
                <a:latin typeface="Times New Roman" panose="02020603050405020304" pitchFamily="18" charset="0"/>
                <a:ea typeface="NSimSun" panose="02010609030101010101" pitchFamily="49" charset="-122"/>
              </a:rPr>
              <a:t> se </a:t>
            </a:r>
            <a:r>
              <a:rPr lang="en-US" sz="1800" dirty="0" err="1">
                <a:effectLst/>
                <a:latin typeface="Times New Roman" panose="02020603050405020304" pitchFamily="18" charset="0"/>
                <a:ea typeface="NSimSun" panose="02010609030101010101" pitchFamily="49" charset="-122"/>
              </a:rPr>
              <a:t>tiču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zaštite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ličnih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privatnosti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takođe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inkorporirane</a:t>
            </a:r>
            <a:r>
              <a:rPr lang="en-US" sz="1800" dirty="0">
                <a:effectLst/>
                <a:latin typeface="Times New Roman" panose="02020603050405020304" pitchFamily="18" charset="0"/>
                <a:ea typeface="NSimSun" panose="02010609030101010101" pitchFamily="49" charset="-122"/>
              </a:rPr>
              <a:t> u </a:t>
            </a:r>
            <a:r>
              <a:rPr lang="en-US" sz="1800" dirty="0" err="1">
                <a:effectLst/>
                <a:latin typeface="Times New Roman" panose="02020603050405020304" pitchFamily="18" charset="0"/>
                <a:ea typeface="NSimSun" panose="02010609030101010101" pitchFamily="49" charset="-122"/>
              </a:rPr>
              <a:t>Ugovor</a:t>
            </a:r>
            <a:r>
              <a:rPr lang="en-US" sz="1800" dirty="0">
                <a:effectLst/>
                <a:latin typeface="Times New Roman" panose="02020603050405020304" pitchFamily="18" charset="0"/>
                <a:ea typeface="NSimSun" panose="02010609030101010101" pitchFamily="49" charset="-122"/>
              </a:rPr>
              <a:t> o </a:t>
            </a:r>
            <a:r>
              <a:rPr lang="en-US" sz="1800" dirty="0" err="1">
                <a:effectLst/>
                <a:latin typeface="Times New Roman" panose="02020603050405020304" pitchFamily="18" charset="0"/>
                <a:ea typeface="NSimSun" panose="02010609030101010101" pitchFamily="49" charset="-122"/>
              </a:rPr>
              <a:t>funkcionisanju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Evropske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unije</a:t>
            </a:r>
            <a:r>
              <a:rPr lang="sr-Latn-RS" sz="1800" dirty="0">
                <a:effectLst/>
                <a:latin typeface="Times New Roman" panose="02020603050405020304" pitchFamily="18" charset="0"/>
                <a:ea typeface="NSimSun" panose="02010609030101010101" pitchFamily="49" charset="-122"/>
              </a:rPr>
              <a:t>.</a:t>
            </a:r>
          </a:p>
          <a:p>
            <a:pPr algn="just">
              <a:lnSpc>
                <a:spcPct val="150000"/>
              </a:lnSpc>
            </a:pPr>
            <a:r>
              <a:rPr lang="sr-Latn-RS" dirty="0">
                <a:latin typeface="Times New Roman" panose="02020603050405020304" pitchFamily="18" charset="0"/>
                <a:ea typeface="NSimSun" panose="02010609030101010101" pitchFamily="49" charset="-122"/>
              </a:rPr>
              <a:t>Č</a:t>
            </a:r>
            <a:r>
              <a:rPr lang="en-US" sz="1800" dirty="0" err="1">
                <a:effectLst/>
                <a:latin typeface="Times New Roman" panose="02020603050405020304" pitchFamily="18" charset="0"/>
                <a:ea typeface="NSimSun" panose="02010609030101010101" pitchFamily="49" charset="-122"/>
              </a:rPr>
              <a:t>lan</a:t>
            </a:r>
            <a:r>
              <a:rPr lang="en-US" sz="1800" dirty="0">
                <a:effectLst/>
                <a:latin typeface="Times New Roman" panose="02020603050405020304" pitchFamily="18" charset="0"/>
                <a:ea typeface="NSimSun" panose="02010609030101010101" pitchFamily="49" charset="-122"/>
              </a:rPr>
              <a:t> 16 </a:t>
            </a:r>
            <a:r>
              <a:rPr lang="en-US" sz="1800" dirty="0" err="1">
                <a:effectLst/>
                <a:latin typeface="Times New Roman" panose="02020603050405020304" pitchFamily="18" charset="0"/>
                <a:ea typeface="NSimSun" panose="02010609030101010101" pitchFamily="49" charset="-122"/>
              </a:rPr>
              <a:t>Ugovora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takođe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ustanovljava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opšte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zaštitu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ličnih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Prema </a:t>
            </a:r>
            <a:r>
              <a:rPr lang="en-US" sz="1800" dirty="0" err="1">
                <a:effectLst/>
                <a:latin typeface="Times New Roman" panose="02020603050405020304" pitchFamily="18" charset="0"/>
                <a:ea typeface="NSimSun" panose="02010609030101010101" pitchFamily="49" charset="-122"/>
              </a:rPr>
              <a:t>stavu</a:t>
            </a:r>
            <a:r>
              <a:rPr lang="en-US" sz="1800" dirty="0">
                <a:effectLst/>
                <a:latin typeface="Times New Roman" panose="02020603050405020304" pitchFamily="18" charset="0"/>
                <a:ea typeface="NSimSun" panose="02010609030101010101" pitchFamily="49" charset="-122"/>
              </a:rPr>
              <a:t> 2 </a:t>
            </a:r>
            <a:r>
              <a:rPr lang="en-US" sz="1800" dirty="0" err="1">
                <a:effectLst/>
                <a:latin typeface="Times New Roman" panose="02020603050405020304" pitchFamily="18" charset="0"/>
                <a:ea typeface="NSimSun" panose="02010609030101010101" pitchFamily="49" charset="-122"/>
              </a:rPr>
              <a:t>ovog</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člana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Evropski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parlament</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Savet</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obavezni</a:t>
            </a:r>
            <a:r>
              <a:rPr lang="en-US" sz="1800" dirty="0">
                <a:effectLst/>
                <a:latin typeface="Times New Roman" panose="02020603050405020304" pitchFamily="18" charset="0"/>
                <a:ea typeface="NSimSun" panose="02010609030101010101" pitchFamily="49" charset="-122"/>
              </a:rPr>
              <a:t> da, u </a:t>
            </a:r>
            <a:r>
              <a:rPr lang="en-US" sz="1800" dirty="0" err="1">
                <a:effectLst/>
                <a:latin typeface="Times New Roman" panose="02020603050405020304" pitchFamily="18" charset="0"/>
                <a:ea typeface="NSimSun" panose="02010609030101010101" pitchFamily="49" charset="-122"/>
              </a:rPr>
              <a:t>skladu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redovnom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zakonodavnom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procedurom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donose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pravila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koja</a:t>
            </a:r>
            <a:r>
              <a:rPr lang="en-US" sz="1800" dirty="0">
                <a:effectLst/>
                <a:latin typeface="Times New Roman" panose="02020603050405020304" pitchFamily="18" charset="0"/>
                <a:ea typeface="NSimSun" panose="02010609030101010101" pitchFamily="49" charset="-122"/>
              </a:rPr>
              <a:t> se </a:t>
            </a:r>
            <a:r>
              <a:rPr lang="en-US" sz="1800" dirty="0" err="1">
                <a:effectLst/>
                <a:latin typeface="Times New Roman" panose="02020603050405020304" pitchFamily="18" charset="0"/>
                <a:ea typeface="NSimSun" panose="02010609030101010101" pitchFamily="49" charset="-122"/>
              </a:rPr>
              <a:t>odnose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zaštitu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fizičkih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lica</a:t>
            </a:r>
            <a:r>
              <a:rPr lang="en-US" sz="1800" dirty="0">
                <a:effectLst/>
                <a:latin typeface="Times New Roman" panose="02020603050405020304" pitchFamily="18" charset="0"/>
                <a:ea typeface="NSimSun" panose="02010609030101010101" pitchFamily="49" charset="-122"/>
              </a:rPr>
              <a:t> u </a:t>
            </a:r>
            <a:r>
              <a:rPr lang="en-US" sz="1800" dirty="0" err="1">
                <a:effectLst/>
                <a:latin typeface="Times New Roman" panose="02020603050405020304" pitchFamily="18" charset="0"/>
                <a:ea typeface="NSimSun" panose="02010609030101010101" pitchFamily="49" charset="-122"/>
              </a:rPr>
              <a:t>pogledu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obrade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ličnih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od </a:t>
            </a:r>
            <a:r>
              <a:rPr lang="en-US" sz="1800" dirty="0" err="1">
                <a:effectLst/>
                <a:latin typeface="Times New Roman" panose="02020603050405020304" pitchFamily="18" charset="0"/>
                <a:ea typeface="NSimSun" panose="02010609030101010101" pitchFamily="49" charset="-122"/>
              </a:rPr>
              <a:t>strane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institucija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tela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službi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agencija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Evropske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unije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od </a:t>
            </a:r>
            <a:r>
              <a:rPr lang="en-US" sz="1800" dirty="0" err="1">
                <a:effectLst/>
                <a:latin typeface="Times New Roman" panose="02020603050405020304" pitchFamily="18" charset="0"/>
                <a:ea typeface="NSimSun" panose="02010609030101010101" pitchFamily="49" charset="-122"/>
              </a:rPr>
              <a:t>strane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država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članica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kada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sprovode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aktivnosti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potpadaju</a:t>
            </a:r>
            <a:r>
              <a:rPr lang="en-US" sz="1800" dirty="0">
                <a:effectLst/>
                <a:latin typeface="Times New Roman" panose="02020603050405020304" pitchFamily="18" charset="0"/>
                <a:ea typeface="NSimSun" panose="02010609030101010101" pitchFamily="49" charset="-122"/>
              </a:rPr>
              <a:t> pod </a:t>
            </a:r>
            <a:r>
              <a:rPr lang="en-US" sz="1800" dirty="0" err="1">
                <a:effectLst/>
                <a:latin typeface="Times New Roman" panose="02020603050405020304" pitchFamily="18" charset="0"/>
                <a:ea typeface="NSimSun" panose="02010609030101010101" pitchFamily="49" charset="-122"/>
              </a:rPr>
              <a:t>područje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primene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Evropske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unije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Poštovanje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ovih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pravila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podleže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nadzoru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nezavisnih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tela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čime</a:t>
            </a:r>
            <a:r>
              <a:rPr lang="en-US" sz="1800" dirty="0">
                <a:effectLst/>
                <a:latin typeface="Times New Roman" panose="02020603050405020304" pitchFamily="18" charset="0"/>
                <a:ea typeface="NSimSun" panose="02010609030101010101" pitchFamily="49" charset="-122"/>
              </a:rPr>
              <a:t> se </a:t>
            </a:r>
            <a:r>
              <a:rPr lang="en-US" sz="1800" dirty="0" err="1">
                <a:effectLst/>
                <a:latin typeface="Times New Roman" panose="02020603050405020304" pitchFamily="18" charset="0"/>
                <a:ea typeface="NSimSun" panose="02010609030101010101" pitchFamily="49" charset="-122"/>
              </a:rPr>
              <a:t>osigurava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njihova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efikasna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primena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poštovanje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pojedinaca</a:t>
            </a:r>
            <a:r>
              <a:rPr lang="en-US" sz="1800" dirty="0">
                <a:effectLst/>
                <a:latin typeface="Times New Roman" panose="02020603050405020304" pitchFamily="18" charset="0"/>
                <a:ea typeface="NSimSun" panose="02010609030101010101" pitchFamily="49" charset="-122"/>
              </a:rPr>
              <a:t>.</a:t>
            </a: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7" name="CustomShape 1"/>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p:txBody>
      </p:sp>
      <p:sp>
        <p:nvSpPr>
          <p:cNvPr id="2" name="Diamond 1">
            <a:extLst>
              <a:ext uri="{FF2B5EF4-FFF2-40B4-BE49-F238E27FC236}">
                <a16:creationId xmlns:a16="http://schemas.microsoft.com/office/drawing/2014/main" id="{928D6FDC-48B7-D67C-CF19-223C0E3E5FA4}"/>
              </a:ext>
            </a:extLst>
          </p:cNvPr>
          <p:cNvSpPr/>
          <p:nvPr/>
        </p:nvSpPr>
        <p:spPr>
          <a:xfrm>
            <a:off x="620973" y="2961564"/>
            <a:ext cx="3643952" cy="2374711"/>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RS" sz="3600" dirty="0"/>
              <a:t>GDPR</a:t>
            </a:r>
          </a:p>
        </p:txBody>
      </p:sp>
      <p:sp>
        <p:nvSpPr>
          <p:cNvPr id="3" name="Oval 2">
            <a:extLst>
              <a:ext uri="{FF2B5EF4-FFF2-40B4-BE49-F238E27FC236}">
                <a16:creationId xmlns:a16="http://schemas.microsoft.com/office/drawing/2014/main" id="{6A4F354B-DA37-B20F-D1AA-13F09F84A02D}"/>
              </a:ext>
            </a:extLst>
          </p:cNvPr>
          <p:cNvSpPr/>
          <p:nvPr/>
        </p:nvSpPr>
        <p:spPr>
          <a:xfrm>
            <a:off x="4330112" y="2354239"/>
            <a:ext cx="7327047" cy="36985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err="1">
                <a:effectLst/>
                <a:latin typeface="Times New Roman" panose="02020603050405020304" pitchFamily="18" charset="0"/>
                <a:ea typeface="NSimSun" panose="02010609030101010101" pitchFamily="49" charset="-122"/>
              </a:rPr>
              <a:t>Primarni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cilj</a:t>
            </a:r>
            <a:r>
              <a:rPr lang="en-US" sz="1800" dirty="0">
                <a:effectLst/>
                <a:latin typeface="Times New Roman" panose="02020603050405020304" pitchFamily="18" charset="0"/>
                <a:ea typeface="NSimSun" panose="02010609030101010101" pitchFamily="49" charset="-122"/>
              </a:rPr>
              <a:t> GDPR-a je </a:t>
            </a:r>
            <a:r>
              <a:rPr lang="en-US" sz="1800" dirty="0" err="1">
                <a:effectLst/>
                <a:latin typeface="Times New Roman" panose="02020603050405020304" pitchFamily="18" charset="0"/>
                <a:ea typeface="NSimSun" panose="02010609030101010101" pitchFamily="49" charset="-122"/>
              </a:rPr>
              <a:t>osiguravanje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poštovanja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fundamentalnih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ljudskih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sloboda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posebnim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akcentom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ostvarivanje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zaštitu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privatni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porodični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život</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zaštitu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ličnih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pojedinaca</a:t>
            </a:r>
            <a:r>
              <a:rPr lang="en-US" sz="1800" dirty="0">
                <a:effectLst/>
                <a:latin typeface="Times New Roman" panose="02020603050405020304" pitchFamily="18" charset="0"/>
                <a:ea typeface="NSimSun" panose="02010609030101010101" pitchFamily="49" charset="-122"/>
              </a:rPr>
              <a:t>. U tom </a:t>
            </a:r>
            <a:r>
              <a:rPr lang="en-US" sz="1800" dirty="0" err="1">
                <a:effectLst/>
                <a:latin typeface="Times New Roman" panose="02020603050405020304" pitchFamily="18" charset="0"/>
                <a:ea typeface="NSimSun" panose="02010609030101010101" pitchFamily="49" charset="-122"/>
              </a:rPr>
              <a:t>kontekstu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Uredba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nastoji</a:t>
            </a:r>
            <a:r>
              <a:rPr lang="en-US" sz="1800" dirty="0">
                <a:effectLst/>
                <a:latin typeface="Times New Roman" panose="02020603050405020304" pitchFamily="18" charset="0"/>
                <a:ea typeface="NSimSun" panose="02010609030101010101" pitchFamily="49" charset="-122"/>
              </a:rPr>
              <a:t> da </a:t>
            </a:r>
            <a:r>
              <a:rPr lang="en-US" sz="1800" dirty="0" err="1">
                <a:effectLst/>
                <a:latin typeface="Times New Roman" panose="02020603050405020304" pitchFamily="18" charset="0"/>
                <a:ea typeface="NSimSun" panose="02010609030101010101" pitchFamily="49" charset="-122"/>
              </a:rPr>
              <a:t>uspostavi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pravnu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sigurnost</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transparentnost</a:t>
            </a:r>
            <a:r>
              <a:rPr lang="en-US" sz="1800" dirty="0">
                <a:effectLst/>
                <a:latin typeface="Times New Roman" panose="02020603050405020304" pitchFamily="18" charset="0"/>
                <a:ea typeface="NSimSun" panose="02010609030101010101" pitchFamily="49" charset="-122"/>
              </a:rPr>
              <a:t> u </a:t>
            </a:r>
            <a:r>
              <a:rPr lang="en-US" sz="1800" dirty="0" err="1">
                <a:effectLst/>
                <a:latin typeface="Times New Roman" panose="02020603050405020304" pitchFamily="18" charset="0"/>
                <a:ea typeface="NSimSun" panose="02010609030101010101" pitchFamily="49" charset="-122"/>
              </a:rPr>
              <a:t>obradi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ličnih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garantujući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jednaki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nivo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prava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obaveza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odgovornosti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kako</a:t>
            </a:r>
            <a:r>
              <a:rPr lang="en-US" sz="1800" dirty="0">
                <a:effectLst/>
                <a:latin typeface="Times New Roman" panose="02020603050405020304" pitchFamily="18" charset="0"/>
                <a:ea typeface="NSimSun" panose="02010609030101010101" pitchFamily="49" charset="-122"/>
              </a:rPr>
              <a:t> za </a:t>
            </a:r>
            <a:r>
              <a:rPr lang="en-US" sz="1800" dirty="0" err="1">
                <a:effectLst/>
                <a:latin typeface="Times New Roman" panose="02020603050405020304" pitchFamily="18" charset="0"/>
                <a:ea typeface="NSimSun" panose="02010609030101010101" pitchFamily="49" charset="-122"/>
              </a:rPr>
              <a:t>fizička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lica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tako</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i</a:t>
            </a:r>
            <a:r>
              <a:rPr lang="en-US" sz="1800" dirty="0">
                <a:effectLst/>
                <a:latin typeface="Times New Roman" panose="02020603050405020304" pitchFamily="18" charset="0"/>
                <a:ea typeface="NSimSun" panose="02010609030101010101" pitchFamily="49" charset="-122"/>
              </a:rPr>
              <a:t> za </a:t>
            </a:r>
            <a:r>
              <a:rPr lang="en-US" sz="1800" dirty="0" err="1">
                <a:effectLst/>
                <a:latin typeface="Times New Roman" panose="02020603050405020304" pitchFamily="18" charset="0"/>
                <a:ea typeface="NSimSun" panose="02010609030101010101" pitchFamily="49" charset="-122"/>
              </a:rPr>
              <a:t>institucije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koje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vrše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obradu</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uz</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predviđanje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uniformnih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sankcija</a:t>
            </a:r>
            <a:r>
              <a:rPr lang="en-US" sz="1800" dirty="0">
                <a:effectLst/>
                <a:latin typeface="Times New Roman" panose="02020603050405020304" pitchFamily="18" charset="0"/>
                <a:ea typeface="NSimSun" panose="02010609030101010101" pitchFamily="49" charset="-122"/>
              </a:rPr>
              <a:t> za </a:t>
            </a:r>
            <a:r>
              <a:rPr lang="en-US" sz="1800" dirty="0" err="1">
                <a:effectLst/>
                <a:latin typeface="Times New Roman" panose="02020603050405020304" pitchFamily="18" charset="0"/>
                <a:ea typeface="NSimSun" panose="02010609030101010101" pitchFamily="49" charset="-122"/>
              </a:rPr>
              <a:t>kršenje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njenih</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odredaba</a:t>
            </a:r>
            <a:r>
              <a:rPr lang="en-US" sz="1800" dirty="0">
                <a:effectLst/>
                <a:latin typeface="Times New Roman" panose="02020603050405020304" pitchFamily="18" charset="0"/>
                <a:ea typeface="NSimSun" panose="02010609030101010101" pitchFamily="49" charset="-122"/>
              </a:rPr>
              <a:t> u </a:t>
            </a:r>
            <a:r>
              <a:rPr lang="en-US" sz="1800" dirty="0" err="1">
                <a:effectLst/>
                <a:latin typeface="Times New Roman" panose="02020603050405020304" pitchFamily="18" charset="0"/>
                <a:ea typeface="NSimSun" panose="02010609030101010101" pitchFamily="49" charset="-122"/>
              </a:rPr>
              <a:t>svim</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državama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članicama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Evropske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unije</a:t>
            </a:r>
            <a:r>
              <a:rPr lang="en-US" sz="1800" dirty="0">
                <a:effectLst/>
                <a:latin typeface="Times New Roman" panose="02020603050405020304" pitchFamily="18" charset="0"/>
                <a:ea typeface="NSimSun" panose="02010609030101010101" pitchFamily="49" charset="-122"/>
              </a:rPr>
              <a:t>.</a:t>
            </a:r>
            <a:endParaRPr lang="sr-Latn-R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82" name="CustomShape 1"/>
          <p:cNvSpPr/>
          <p:nvPr/>
        </p:nvSpPr>
        <p:spPr>
          <a:xfrm>
            <a:off x="429904" y="1589964"/>
            <a:ext cx="11227256" cy="435219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indent="449580" algn="just">
              <a:lnSpc>
                <a:spcPct val="150000"/>
              </a:lnSpc>
              <a:spcBef>
                <a:spcPts val="1200"/>
              </a:spcBef>
              <a:spcAft>
                <a:spcPts val="1200"/>
              </a:spcAft>
              <a:buNone/>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Konvencija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zaštiti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lica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odnosu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automatsku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obradu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ličnih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endParaRPr lang="sr-Latn-RS" sz="1800" kern="150" dirty="0">
              <a:effectLst/>
              <a:latin typeface="Times New Roman" panose="02020603050405020304" pitchFamily="18" charset="0"/>
              <a:ea typeface="NSimSun" panose="02010609030101010101" pitchFamily="49" charset="-122"/>
              <a:cs typeface="Lucida Sans" panose="020B0602030504020204" pitchFamily="34" charset="0"/>
            </a:endParaRPr>
          </a:p>
          <a:p>
            <a:pPr indent="449580" algn="just">
              <a:lnSpc>
                <a:spcPct val="150000"/>
              </a:lnSpc>
              <a:spcBef>
                <a:spcPts val="1200"/>
              </a:spcBef>
              <a:spcAft>
                <a:spcPts val="1200"/>
              </a:spcAft>
              <a:buNone/>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Primarni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cilj</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značajne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Konvencije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bio je da se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države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ugovornice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podstaknu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usklađivanje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svojih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unutrašnjih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pravnih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sistema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osnovnim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načelima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preporukama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sadržanim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ovom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međunarodnom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aktu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Polazeći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od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poštovanja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vladavine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prava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ljudskih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prava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osnovnih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sloboda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Konvencija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je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imala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za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cilj</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poveže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svoje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članice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zajedničkom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nastojanju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da se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proširi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zaštita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fundamentalnih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prava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sloboda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pojedinca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posebnim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naglaskom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pravo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privatnost</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kontekstu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sveprisutne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automatske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obrade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ličnih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r>
              <a:rPr lang="sr-Latn-RS" kern="150" dirty="0">
                <a:latin typeface="Liberation Serif"/>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Države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ugovornice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zadržale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određeni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stepen</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slobode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procesu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normiranja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osetljive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materije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što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je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omogućilo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da se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opredele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pogledu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specifičnog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sadržaja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dometa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obuhvata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zaštite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ličnih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uzimajući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obzir</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određene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osobenosti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unutrašnjeg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pravnog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poretka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tradicije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Međutim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okviru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ovog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procesa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država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je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preuzela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jasnu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međunarodnopravnu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obavezu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poštuje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utvrđena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osnovna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načela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zaštite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algn="ctr">
              <a:lnSpc>
                <a:spcPct val="100000"/>
              </a:lnSpc>
            </a:pPr>
            <a:endParaRPr lang="sr-Latn-R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a:extLst>
            <a:ext uri="{FF2B5EF4-FFF2-40B4-BE49-F238E27FC236}">
              <a16:creationId xmlns:a16="http://schemas.microsoft.com/office/drawing/2014/main" id="{269D8B96-1614-1517-2FBD-8AA18F6497E3}"/>
            </a:ext>
          </a:extLst>
        </p:cNvPr>
        <p:cNvGrpSpPr/>
        <p:nvPr/>
      </p:nvGrpSpPr>
      <p:grpSpPr>
        <a:xfrm>
          <a:off x="0" y="0"/>
          <a:ext cx="0" cy="0"/>
          <a:chOff x="0" y="0"/>
          <a:chExt cx="0" cy="0"/>
        </a:xfrm>
      </p:grpSpPr>
      <p:sp>
        <p:nvSpPr>
          <p:cNvPr id="82" name="CustomShape 1">
            <a:extLst>
              <a:ext uri="{FF2B5EF4-FFF2-40B4-BE49-F238E27FC236}">
                <a16:creationId xmlns:a16="http://schemas.microsoft.com/office/drawing/2014/main" id="{42DF879D-E741-5FC3-5B11-5C4B537A59A3}"/>
              </a:ext>
            </a:extLst>
          </p:cNvPr>
          <p:cNvSpPr/>
          <p:nvPr/>
        </p:nvSpPr>
        <p:spPr>
          <a:xfrm>
            <a:off x="388960" y="1699146"/>
            <a:ext cx="11457297" cy="424301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indent="449580" algn="just">
              <a:spcBef>
                <a:spcPts val="1200"/>
              </a:spcBef>
              <a:spcAft>
                <a:spcPts val="1200"/>
              </a:spcAft>
              <a:buNone/>
            </a:pP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Sud je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svojim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presudama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pružio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brojne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ilustrativne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primere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kategorija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koji se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smatraju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ličnim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podacima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predmetnom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smislu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marL="342900" lvl="0" indent="-342900" algn="just" fontAlgn="auto">
              <a:spcBef>
                <a:spcPts val="1200"/>
              </a:spcBef>
              <a:spcAft>
                <a:spcPts val="1200"/>
              </a:spcAft>
              <a:buSzPts val="1000"/>
              <a:buFont typeface="Symbol" panose="05050102010706020507" pitchFamily="18" charset="2"/>
              <a:buChar char=""/>
              <a:tabLst>
                <a:tab pos="457200" algn="l"/>
              </a:tabLst>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Informacije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 internet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pretplatnicima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povezane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određenim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dinamičkim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IP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adresama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dodeljenim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specifičnom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periodu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što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je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razmatrano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predmetu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Benedik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protiv</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Slovenije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marL="342900" lvl="0" indent="-342900" algn="just" fontAlgn="auto">
              <a:spcBef>
                <a:spcPts val="1200"/>
              </a:spcBef>
              <a:spcAft>
                <a:spcPts val="1200"/>
              </a:spcAft>
              <a:buSzPts val="1000"/>
              <a:buFont typeface="Symbol" panose="05050102010706020507" pitchFamily="18" charset="2"/>
              <a:buChar char=""/>
              <a:tabLst>
                <a:tab pos="457200" algn="l"/>
              </a:tabLst>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Glasovni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snimci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koji se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prikupljaju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radi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korišćenja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uzorci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glasa</a:t>
            </a:r>
            <a:r>
              <a:rPr lang="sr-Latn-RS" kern="150" dirty="0">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P.G.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J.H.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protiv</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Ujedinjenog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Kraljevstva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marL="342900" lvl="0" indent="-342900" algn="just" fontAlgn="auto">
              <a:spcBef>
                <a:spcPts val="1200"/>
              </a:spcBef>
              <a:spcAft>
                <a:spcPts val="1200"/>
              </a:spcAft>
              <a:buSzPts val="1000"/>
              <a:buFont typeface="Symbol" panose="05050102010706020507" pitchFamily="18" charset="2"/>
              <a:buChar char=""/>
              <a:tabLst>
                <a:tab pos="457200" algn="l"/>
              </a:tabLst>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Podaci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korišćenju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interneta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sadržaju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privatnih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poruka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(Yahoo)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zaposlenog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radnom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mestu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koji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pribavljeni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putem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nadzora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Bărbulescu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protiv</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Rumunije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r>
              <a:rPr lang="sr-Latn-R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marL="342900" lvl="0" indent="-342900" algn="just" fontAlgn="auto">
              <a:spcBef>
                <a:spcPts val="1200"/>
              </a:spcBef>
              <a:spcAft>
                <a:spcPts val="1200"/>
              </a:spcAft>
              <a:buSzPts val="1000"/>
              <a:buFont typeface="Symbol" panose="05050102010706020507" pitchFamily="18" charset="2"/>
              <a:buChar char=""/>
              <a:tabLst>
                <a:tab pos="457200" algn="l"/>
              </a:tabLst>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Kopije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elektronskih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zaplenjenih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advokatskoj</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kancelariji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čak</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nekriptovanom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netranskribovanom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nezvanično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pripisanom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obliku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Kırdök</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drugi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protiv</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Turske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marL="342900" lvl="0" indent="-342900" algn="just" fontAlgn="auto">
              <a:spcBef>
                <a:spcPts val="1200"/>
              </a:spcBef>
              <a:spcAft>
                <a:spcPts val="1200"/>
              </a:spcAft>
              <a:buSzPts val="1000"/>
              <a:buFont typeface="Symbol" panose="05050102010706020507" pitchFamily="18" charset="2"/>
              <a:buChar char=""/>
              <a:tabLst>
                <a:tab pos="457200" algn="l"/>
              </a:tabLst>
            </a:pP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Podaci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prikupljeni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kontekstu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neprikrivenog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videonadzora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univerzitetskom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kampusu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Antović</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Mirković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protiv</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Crne</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Gore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a:p>
            <a:pPr algn="ctr">
              <a:lnSpc>
                <a:spcPct val="100000"/>
              </a:lnSpc>
            </a:pPr>
            <a:endParaRPr lang="sr-Latn-R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p:txBody>
      </p:sp>
    </p:spTree>
    <p:extLst>
      <p:ext uri="{BB962C8B-B14F-4D97-AF65-F5344CB8AC3E}">
        <p14:creationId xmlns:p14="http://schemas.microsoft.com/office/powerpoint/2010/main" val="2758782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sp>
        <p:nvSpPr>
          <p:cNvPr id="90" name="CustomShape 1"/>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ctr">
              <a:lnSpc>
                <a:spcPct val="100000"/>
              </a:lnSpc>
            </a:pPr>
            <a:r>
              <a:rPr lang="sr-Latn-RS" sz="1800" b="0" strike="noStrike" spc="-1" dirty="0">
                <a:latin typeface="Arial"/>
              </a:rPr>
              <a:t>GLUHKIN PROTIV RUSIJE (</a:t>
            </a:r>
            <a:r>
              <a:rPr lang="en-US" sz="1800" dirty="0" err="1">
                <a:effectLst/>
                <a:latin typeface="Times New Roman" panose="02020603050405020304" pitchFamily="18" charset="0"/>
                <a:ea typeface="NSimSun" panose="02010609030101010101" pitchFamily="49" charset="-122"/>
              </a:rPr>
              <a:t>Predstavka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broj</a:t>
            </a:r>
            <a:r>
              <a:rPr lang="en-US" sz="1800" dirty="0">
                <a:effectLst/>
                <a:latin typeface="Times New Roman" panose="02020603050405020304" pitchFamily="18" charset="0"/>
                <a:ea typeface="NSimSun" panose="02010609030101010101" pitchFamily="49" charset="-122"/>
              </a:rPr>
              <a:t> 11519/20, </a:t>
            </a:r>
            <a:r>
              <a:rPr lang="en-US" sz="1800" dirty="0" err="1">
                <a:effectLst/>
                <a:latin typeface="Times New Roman" panose="02020603050405020304" pitchFamily="18" charset="0"/>
                <a:ea typeface="NSimSun" panose="02010609030101010101" pitchFamily="49" charset="-122"/>
              </a:rPr>
              <a:t>Presuda</a:t>
            </a:r>
            <a:r>
              <a:rPr lang="en-US" sz="1800" dirty="0">
                <a:effectLst/>
                <a:latin typeface="Times New Roman" panose="02020603050405020304" pitchFamily="18" charset="0"/>
                <a:ea typeface="NSimSun" panose="02010609030101010101" pitchFamily="49" charset="-122"/>
              </a:rPr>
              <a:t> od 4. </a:t>
            </a:r>
            <a:r>
              <a:rPr lang="en-US" sz="1800" dirty="0" err="1">
                <a:effectLst/>
                <a:latin typeface="Times New Roman" panose="02020603050405020304" pitchFamily="18" charset="0"/>
                <a:ea typeface="NSimSun" panose="02010609030101010101" pitchFamily="49" charset="-122"/>
              </a:rPr>
              <a:t>jula</a:t>
            </a:r>
            <a:r>
              <a:rPr lang="en-US" sz="1800" dirty="0">
                <a:effectLst/>
                <a:latin typeface="Times New Roman" panose="02020603050405020304" pitchFamily="18" charset="0"/>
                <a:ea typeface="NSimSun" panose="02010609030101010101" pitchFamily="49" charset="-122"/>
              </a:rPr>
              <a:t> 2023.godin</a:t>
            </a:r>
            <a:r>
              <a:rPr lang="sr-Latn-RS" sz="1800" dirty="0">
                <a:effectLst/>
                <a:latin typeface="Times New Roman" panose="02020603050405020304" pitchFamily="18" charset="0"/>
                <a:ea typeface="NSimSun" panose="02010609030101010101" pitchFamily="49" charset="-122"/>
              </a:rPr>
              <a:t>e</a:t>
            </a:r>
            <a:r>
              <a:rPr lang="sr-Latn-RS" sz="1800" b="0" strike="noStrike" spc="-1" dirty="0">
                <a:latin typeface="Arial"/>
              </a:rPr>
              <a:t>)</a:t>
            </a:r>
          </a:p>
          <a:p>
            <a:pPr algn="ctr">
              <a:lnSpc>
                <a:spcPct val="100000"/>
              </a:lnSpc>
            </a:pPr>
            <a:endParaRPr lang="en-US" sz="1800" b="0" strike="noStrike" spc="-1" dirty="0">
              <a:latin typeface="Arial"/>
            </a:endParaRPr>
          </a:p>
          <a:p>
            <a:pPr>
              <a:lnSpc>
                <a:spcPct val="107000"/>
              </a:lnSpc>
              <a:spcAft>
                <a:spcPts val="800"/>
              </a:spcAft>
              <a:buNone/>
            </a:pPr>
            <a:r>
              <a:rPr lang="sr-Latn-RS" sz="1800" kern="100" dirty="0">
                <a:effectLst/>
                <a:latin typeface="Calibri" panose="020F0502020204030204" pitchFamily="34" charset="0"/>
                <a:ea typeface="Calibri" panose="020F0502020204030204" pitchFamily="34" charset="0"/>
                <a:cs typeface="Times New Roman" panose="02020603050405020304" pitchFamily="18" charset="0"/>
              </a:rPr>
              <a:t>Gospodin Glukhin je 2019. godine uhapšen nakon što je održao miran samostalan protest u podzemnom prolazu u Moskvi, kako bi skrenuo pažnju javnosti na slučaj jednog demonstranta. ESLJP je utvrdio da je policija identifikovala gospodina Glukhina korišćenjem tehnologija za biometrijsko raspoznavanje lika, koristeći snimke sa javnih kamera za video nadzor.</a:t>
            </a:r>
          </a:p>
          <a:p>
            <a:pPr>
              <a:lnSpc>
                <a:spcPct val="107000"/>
              </a:lnSpc>
              <a:spcAft>
                <a:spcPts val="800"/>
              </a:spcAft>
              <a:buNone/>
            </a:pPr>
            <a:r>
              <a:rPr lang="sr-Latn-RS" sz="1800" kern="100" dirty="0">
                <a:effectLst/>
                <a:latin typeface="Calibri" panose="020F0502020204030204" pitchFamily="34" charset="0"/>
                <a:ea typeface="Calibri" panose="020F0502020204030204" pitchFamily="34" charset="0"/>
                <a:cs typeface="Times New Roman" panose="02020603050405020304" pitchFamily="18" charset="0"/>
              </a:rPr>
              <a:t>U obrazloženju odluke je navedeno da je ovakva odbrada podataka o ličnosti od strane policije veoma intruzivna i nesrazmerna, jer mirne demonstracije gospodina Glukhina nisu izazvale nikakvu opasnost po javni red i mir, niti bezbednost, kao i da je korišćenje tehnologija za biometrijsko raspoznavanje lika u ove svrhe u suprotnosti sa vrednostima demoktraskog društva koje počiva na vladavini prava.</a:t>
            </a:r>
          </a:p>
          <a:p>
            <a:pPr>
              <a:lnSpc>
                <a:spcPct val="107000"/>
              </a:lnSpc>
              <a:spcAft>
                <a:spcPts val="800"/>
              </a:spcAft>
            </a:pPr>
            <a:r>
              <a:rPr lang="sr-Latn-R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a:extLst>
            <a:ext uri="{FF2B5EF4-FFF2-40B4-BE49-F238E27FC236}">
              <a16:creationId xmlns:a16="http://schemas.microsoft.com/office/drawing/2014/main" id="{5E8D6469-DFD4-5230-4156-F3820C14B678}"/>
            </a:ext>
          </a:extLst>
        </p:cNvPr>
        <p:cNvGrpSpPr/>
        <p:nvPr/>
      </p:nvGrpSpPr>
      <p:grpSpPr>
        <a:xfrm>
          <a:off x="0" y="0"/>
          <a:ext cx="0" cy="0"/>
          <a:chOff x="0" y="0"/>
          <a:chExt cx="0" cy="0"/>
        </a:xfrm>
      </p:grpSpPr>
      <p:sp>
        <p:nvSpPr>
          <p:cNvPr id="90" name="CustomShape 1">
            <a:extLst>
              <a:ext uri="{FF2B5EF4-FFF2-40B4-BE49-F238E27FC236}">
                <a16:creationId xmlns:a16="http://schemas.microsoft.com/office/drawing/2014/main" id="{2022CB6A-4A22-297F-1665-DB145D29305A}"/>
              </a:ext>
            </a:extLst>
          </p:cNvPr>
          <p:cNvSpPr/>
          <p:nvPr/>
        </p:nvSpPr>
        <p:spPr>
          <a:xfrm>
            <a:off x="686160" y="635760"/>
            <a:ext cx="10971000" cy="5306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nSpc>
                <a:spcPct val="107000"/>
              </a:lnSpc>
              <a:spcAft>
                <a:spcPts val="800"/>
              </a:spcAft>
            </a:pPr>
            <a:r>
              <a:rPr lang="sr-Latn-R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p:txBody>
      </p:sp>
      <p:sp>
        <p:nvSpPr>
          <p:cNvPr id="2" name="Rectangle: Rounded Corners 1">
            <a:extLst>
              <a:ext uri="{FF2B5EF4-FFF2-40B4-BE49-F238E27FC236}">
                <a16:creationId xmlns:a16="http://schemas.microsoft.com/office/drawing/2014/main" id="{005B5B09-A83A-D369-2B30-256BD4C0634F}"/>
              </a:ext>
            </a:extLst>
          </p:cNvPr>
          <p:cNvSpPr/>
          <p:nvPr/>
        </p:nvSpPr>
        <p:spPr>
          <a:xfrm>
            <a:off x="4408227" y="2176818"/>
            <a:ext cx="7097613" cy="38896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49580" algn="just">
              <a:lnSpc>
                <a:spcPct val="150000"/>
              </a:lnSpc>
              <a:spcBef>
                <a:spcPts val="1200"/>
              </a:spcBef>
              <a:spcAft>
                <a:spcPts val="1200"/>
              </a:spcAft>
              <a:buNone/>
            </a:pP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Zakon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zaštiti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ličnosti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definiše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ličnosti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svaki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podatak</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koji se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odnosi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fizičko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lice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čiji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je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identitet</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određen</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odrediv</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neposredno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posredno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posebno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osnovu</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oznake</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identiteta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kao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što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je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ime</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identifikacioni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broj</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lokaciji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identifikatora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elektronskim</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komunikacionim</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mrežama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jednog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odnosno</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više</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obeležja</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njegovog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fizičkog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fiziološkog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genetskog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mentalnog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ekonomskog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kulturnog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društvenog</a:t>
            </a:r>
            <a:r>
              <a:rPr lang="en-US" sz="1800" i="1"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i="1" kern="150" dirty="0" err="1">
                <a:effectLst/>
                <a:latin typeface="Times New Roman" panose="02020603050405020304" pitchFamily="18" charset="0"/>
                <a:ea typeface="NSimSun" panose="02010609030101010101" pitchFamily="49" charset="-122"/>
                <a:cs typeface="Lucida Sans" panose="020B0602030504020204" pitchFamily="34" charset="0"/>
              </a:rPr>
              <a:t>identiteta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sr-Latn-RS" sz="1800" kern="150" dirty="0">
              <a:effectLst/>
              <a:latin typeface="Liberation Serif"/>
              <a:ea typeface="NSimSun" panose="02010609030101010101" pitchFamily="49" charset="-122"/>
              <a:cs typeface="Lucida Sans" panose="020B0602030504020204" pitchFamily="34" charset="0"/>
            </a:endParaRPr>
          </a:p>
        </p:txBody>
      </p:sp>
      <p:sp>
        <p:nvSpPr>
          <p:cNvPr id="3" name="Rectangle 2">
            <a:extLst>
              <a:ext uri="{FF2B5EF4-FFF2-40B4-BE49-F238E27FC236}">
                <a16:creationId xmlns:a16="http://schemas.microsoft.com/office/drawing/2014/main" id="{76A08483-0D2E-C814-8323-994DAECD8A07}"/>
              </a:ext>
            </a:extLst>
          </p:cNvPr>
          <p:cNvSpPr/>
          <p:nvPr/>
        </p:nvSpPr>
        <p:spPr>
          <a:xfrm>
            <a:off x="764275" y="3132161"/>
            <a:ext cx="2654489" cy="15149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RS" dirty="0"/>
              <a:t>PRAVNI SISTEM REPUBLIKE SRBIJE</a:t>
            </a:r>
          </a:p>
        </p:txBody>
      </p:sp>
      <p:cxnSp>
        <p:nvCxnSpPr>
          <p:cNvPr id="5" name="Straight Arrow Connector 4">
            <a:extLst>
              <a:ext uri="{FF2B5EF4-FFF2-40B4-BE49-F238E27FC236}">
                <a16:creationId xmlns:a16="http://schemas.microsoft.com/office/drawing/2014/main" id="{3D402574-7ACB-3B38-6DA1-8FB5F86147BB}"/>
              </a:ext>
            </a:extLst>
          </p:cNvPr>
          <p:cNvCxnSpPr>
            <a:cxnSpLocks/>
          </p:cNvCxnSpPr>
          <p:nvPr/>
        </p:nvCxnSpPr>
        <p:spPr>
          <a:xfrm>
            <a:off x="3295934" y="3616657"/>
            <a:ext cx="1064526" cy="272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8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a:extLst>
            <a:ext uri="{FF2B5EF4-FFF2-40B4-BE49-F238E27FC236}">
              <a16:creationId xmlns:a16="http://schemas.microsoft.com/office/drawing/2014/main" id="{BA78E60F-B5B9-6E3C-0EE7-13EA7F128FFA}"/>
            </a:ext>
          </a:extLst>
        </p:cNvPr>
        <p:cNvGrpSpPr/>
        <p:nvPr/>
      </p:nvGrpSpPr>
      <p:grpSpPr>
        <a:xfrm>
          <a:off x="0" y="0"/>
          <a:ext cx="0" cy="0"/>
          <a:chOff x="0" y="0"/>
          <a:chExt cx="0" cy="0"/>
        </a:xfrm>
      </p:grpSpPr>
      <p:sp>
        <p:nvSpPr>
          <p:cNvPr id="82" name="CustomShape 1">
            <a:extLst>
              <a:ext uri="{FF2B5EF4-FFF2-40B4-BE49-F238E27FC236}">
                <a16:creationId xmlns:a16="http://schemas.microsoft.com/office/drawing/2014/main" id="{38071A2E-D0BB-1A27-B563-46E0F5884C9B}"/>
              </a:ext>
            </a:extLst>
          </p:cNvPr>
          <p:cNvSpPr/>
          <p:nvPr/>
        </p:nvSpPr>
        <p:spPr>
          <a:xfrm>
            <a:off x="388960" y="1699146"/>
            <a:ext cx="11457297" cy="424301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US" sz="1800" dirty="0" err="1">
                <a:effectLst/>
                <a:latin typeface="Times New Roman" panose="02020603050405020304" pitchFamily="18" charset="0"/>
                <a:ea typeface="NSimSun" panose="02010609030101010101" pitchFamily="49" charset="-122"/>
              </a:rPr>
              <a:t>Član</a:t>
            </a:r>
            <a:r>
              <a:rPr lang="en-US" sz="1800" dirty="0">
                <a:effectLst/>
                <a:latin typeface="Times New Roman" panose="02020603050405020304" pitchFamily="18" charset="0"/>
                <a:ea typeface="NSimSun" panose="02010609030101010101" pitchFamily="49" charset="-122"/>
              </a:rPr>
              <a:t> 5 </a:t>
            </a:r>
            <a:r>
              <a:rPr lang="en-US" sz="1800" dirty="0" err="1">
                <a:effectLst/>
                <a:latin typeface="Times New Roman" panose="02020603050405020304" pitchFamily="18" charset="0"/>
                <a:ea typeface="NSimSun" panose="02010609030101010101" pitchFamily="49" charset="-122"/>
              </a:rPr>
              <a:t>Zakona</a:t>
            </a:r>
            <a:r>
              <a:rPr lang="en-US" sz="1800" dirty="0">
                <a:effectLst/>
                <a:latin typeface="Times New Roman" panose="02020603050405020304" pitchFamily="18" charset="0"/>
                <a:ea typeface="NSimSun" panose="02010609030101010101" pitchFamily="49" charset="-122"/>
              </a:rPr>
              <a:t> o </a:t>
            </a:r>
            <a:r>
              <a:rPr lang="en-US" sz="1800" dirty="0" err="1">
                <a:effectLst/>
                <a:latin typeface="Times New Roman" panose="02020603050405020304" pitchFamily="18" charset="0"/>
                <a:ea typeface="NSimSun" panose="02010609030101010101" pitchFamily="49" charset="-122"/>
              </a:rPr>
              <a:t>zaštiti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en-US" sz="1800" dirty="0">
                <a:effectLst/>
                <a:latin typeface="Times New Roman" panose="02020603050405020304" pitchFamily="18" charset="0"/>
                <a:ea typeface="NSimSun" panose="02010609030101010101" pitchFamily="49" charset="-122"/>
              </a:rPr>
              <a:t> o </a:t>
            </a:r>
            <a:r>
              <a:rPr lang="en-US" sz="1800" dirty="0" err="1">
                <a:effectLst/>
                <a:latin typeface="Times New Roman" panose="02020603050405020304" pitchFamily="18" charset="0"/>
                <a:ea typeface="NSimSun" panose="02010609030101010101" pitchFamily="49" charset="-122"/>
              </a:rPr>
              <a:t>ličnosti</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utvrđuje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osnovna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načela</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obrade</a:t>
            </a:r>
            <a:r>
              <a:rPr lang="en-US" sz="1800" dirty="0">
                <a:effectLst/>
                <a:latin typeface="Times New Roman" panose="02020603050405020304" pitchFamily="18" charset="0"/>
                <a:ea typeface="NSimSun" panose="02010609030101010101" pitchFamily="49" charset="-122"/>
              </a:rPr>
              <a:t> </a:t>
            </a:r>
            <a:r>
              <a:rPr lang="en-US" sz="1800" dirty="0" err="1">
                <a:effectLst/>
                <a:latin typeface="Times New Roman" panose="02020603050405020304" pitchFamily="18" charset="0"/>
                <a:ea typeface="NSimSun" panose="02010609030101010101" pitchFamily="49" charset="-122"/>
              </a:rPr>
              <a:t>podataka</a:t>
            </a:r>
            <a:r>
              <a:rPr lang="sr-Latn-RS" sz="1800" dirty="0">
                <a:effectLst/>
                <a:latin typeface="Times New Roman" panose="02020603050405020304" pitchFamily="18" charset="0"/>
                <a:ea typeface="NSimSun" panose="02010609030101010101" pitchFamily="49" charset="-122"/>
              </a:rPr>
              <a:t>:</a:t>
            </a:r>
          </a:p>
          <a:p>
            <a:pPr algn="ctr">
              <a:lnSpc>
                <a:spcPct val="100000"/>
              </a:lnSpc>
            </a:pPr>
            <a:endParaRPr lang="sr-Latn-R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a:p>
            <a:pPr algn="ctr">
              <a:lnSpc>
                <a:spcPct val="100000"/>
              </a:lnSpc>
            </a:pPr>
            <a:endParaRPr lang="en-US" sz="2400" b="0" strike="noStrike" spc="-1" dirty="0">
              <a:latin typeface="Arial"/>
            </a:endParaRPr>
          </a:p>
        </p:txBody>
      </p:sp>
      <p:graphicFrame>
        <p:nvGraphicFramePr>
          <p:cNvPr id="2" name="Diagram 1">
            <a:extLst>
              <a:ext uri="{FF2B5EF4-FFF2-40B4-BE49-F238E27FC236}">
                <a16:creationId xmlns:a16="http://schemas.microsoft.com/office/drawing/2014/main" id="{D3D82AEC-63B6-1288-4449-538092866025}"/>
              </a:ext>
            </a:extLst>
          </p:cNvPr>
          <p:cNvGraphicFramePr/>
          <p:nvPr>
            <p:extLst>
              <p:ext uri="{D42A27DB-BD31-4B8C-83A1-F6EECF244321}">
                <p14:modId xmlns:p14="http://schemas.microsoft.com/office/powerpoint/2010/main" val="2204064098"/>
              </p:ext>
            </p:extLst>
          </p:nvPr>
        </p:nvGraphicFramePr>
        <p:xfrm>
          <a:off x="1371600" y="2811439"/>
          <a:ext cx="9771797" cy="3326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868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a:extLst>
            <a:ext uri="{FF2B5EF4-FFF2-40B4-BE49-F238E27FC236}">
              <a16:creationId xmlns:a16="http://schemas.microsoft.com/office/drawing/2014/main" id="{F6421E35-D001-2DE2-512F-66274B3B6EBE}"/>
            </a:ext>
          </a:extLst>
        </p:cNvPr>
        <p:cNvGrpSpPr/>
        <p:nvPr/>
      </p:nvGrpSpPr>
      <p:grpSpPr>
        <a:xfrm>
          <a:off x="0" y="0"/>
          <a:ext cx="0" cy="0"/>
          <a:chOff x="0" y="0"/>
          <a:chExt cx="0" cy="0"/>
        </a:xfrm>
      </p:grpSpPr>
      <p:sp>
        <p:nvSpPr>
          <p:cNvPr id="87" name="CustomShape 1">
            <a:extLst>
              <a:ext uri="{FF2B5EF4-FFF2-40B4-BE49-F238E27FC236}">
                <a16:creationId xmlns:a16="http://schemas.microsoft.com/office/drawing/2014/main" id="{254876A4-9EE5-685B-5FCC-27FE91F368A3}"/>
              </a:ext>
            </a:extLst>
          </p:cNvPr>
          <p:cNvSpPr/>
          <p:nvPr/>
        </p:nvSpPr>
        <p:spPr>
          <a:xfrm>
            <a:off x="3869140" y="2006070"/>
            <a:ext cx="7813344" cy="393609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ctr">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endParaRPr lang="en-US" sz="1800" b="0" strike="noStrike" spc="-1" dirty="0">
              <a:latin typeface="Arial"/>
            </a:endParaRPr>
          </a:p>
          <a:p>
            <a:pPr algn="just">
              <a:lnSpc>
                <a:spcPct val="100000"/>
              </a:lnSpc>
            </a:pP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Zakon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elektronskim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komunikacijama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a:t>
            </a:r>
            <a:r>
              <a:rPr lang="sr-Latn-RS" sz="1800" kern="150" dirty="0">
                <a:effectLst/>
                <a:latin typeface="Times New Roman" panose="02020603050405020304" pitchFamily="18" charset="0"/>
                <a:ea typeface="NSimSun" panose="02010609030101010101" pitchFamily="49" charset="-122"/>
                <a:cs typeface="Lucida Sans" panose="020B0602030504020204" pitchFamily="34" charset="0"/>
              </a:rPr>
              <a:t> između ostalog,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reguliše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oblast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elektronskih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posebno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aspekte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tajnosti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korisnika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kao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uslove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za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presretanje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zadržavanje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podataka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Članom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126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ovog</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Zakona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utvrđuje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se da se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sadržaj</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elektronske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komunikacije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korisnika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može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podvrgnuti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presretanju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isključivo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skladu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zakonom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precizirajući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da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takva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mera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može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biti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preduzeta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primer,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vezi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istragom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krivičnih</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dela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ili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slučajevima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ugrožavanja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nacionalne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bezbednosti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ali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uz</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obavezno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posedovanje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sudske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odluke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nalaže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takvo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postupanje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Nasuprot</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tome, u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ostalim</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situacijama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korisnik</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mora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biti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blagovremeno</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obavešten</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o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nameri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presretanja</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njegove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komunikacije</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mora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dati</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svoj</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izričit</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pristanak</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za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takvu</a:t>
            </a:r>
            <a:r>
              <a:rPr lang="en-US" sz="1800" kern="150" dirty="0">
                <a:effectLst/>
                <a:latin typeface="Times New Roman" panose="02020603050405020304" pitchFamily="18" charset="0"/>
                <a:ea typeface="NSimSun" panose="02010609030101010101" pitchFamily="49" charset="-122"/>
                <a:cs typeface="Lucida Sans" panose="020B0602030504020204" pitchFamily="34" charset="0"/>
              </a:rPr>
              <a:t> </a:t>
            </a:r>
            <a:r>
              <a:rPr lang="en-US" sz="1800" kern="150" dirty="0" err="1">
                <a:effectLst/>
                <a:latin typeface="Times New Roman" panose="02020603050405020304" pitchFamily="18" charset="0"/>
                <a:ea typeface="NSimSun" panose="02010609030101010101" pitchFamily="49" charset="-122"/>
                <a:cs typeface="Lucida Sans" panose="020B0602030504020204" pitchFamily="34" charset="0"/>
              </a:rPr>
              <a:t>radnju</a:t>
            </a:r>
            <a:r>
              <a:rPr lang="sr-Latn-RS" sz="1800" kern="150" dirty="0">
                <a:effectLst/>
                <a:latin typeface="Times New Roman" panose="02020603050405020304" pitchFamily="18" charset="0"/>
                <a:ea typeface="NSimSun" panose="02010609030101010101" pitchFamily="49" charset="-122"/>
                <a:cs typeface="Lucida Sans" panose="020B0602030504020204" pitchFamily="34" charset="0"/>
              </a:rPr>
              <a:t>.</a:t>
            </a:r>
            <a:endParaRPr lang="en-US" sz="18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just">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a:p>
            <a:pPr algn="ctr">
              <a:lnSpc>
                <a:spcPct val="100000"/>
              </a:lnSpc>
            </a:pPr>
            <a:endParaRPr lang="en-US" sz="2200" b="0" strike="noStrike" spc="-1" dirty="0">
              <a:latin typeface="Arial"/>
            </a:endParaRPr>
          </a:p>
        </p:txBody>
      </p:sp>
      <p:sp>
        <p:nvSpPr>
          <p:cNvPr id="2" name="Diamond 1">
            <a:extLst>
              <a:ext uri="{FF2B5EF4-FFF2-40B4-BE49-F238E27FC236}">
                <a16:creationId xmlns:a16="http://schemas.microsoft.com/office/drawing/2014/main" id="{499D424C-F9B2-B5D7-871C-F2CE0A0353BE}"/>
              </a:ext>
            </a:extLst>
          </p:cNvPr>
          <p:cNvSpPr/>
          <p:nvPr/>
        </p:nvSpPr>
        <p:spPr>
          <a:xfrm>
            <a:off x="218366" y="2006070"/>
            <a:ext cx="3650774" cy="2565779"/>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kern="150" dirty="0">
                <a:effectLst/>
                <a:latin typeface="Times New Roman" panose="02020603050405020304" pitchFamily="18" charset="0"/>
                <a:ea typeface="Helvetica" panose="020B0604020202020204" pitchFamily="34" charset="0"/>
              </a:rPr>
              <a:t>Zakon o </a:t>
            </a:r>
            <a:r>
              <a:rPr lang="en-US" kern="150" dirty="0" err="1">
                <a:effectLst/>
                <a:latin typeface="Times New Roman" panose="02020603050405020304" pitchFamily="18" charset="0"/>
                <a:ea typeface="Helvetica" panose="020B0604020202020204" pitchFamily="34" charset="0"/>
              </a:rPr>
              <a:t>elektronskim</a:t>
            </a:r>
            <a:r>
              <a:rPr lang="en-US" kern="150" dirty="0">
                <a:effectLst/>
                <a:latin typeface="Times New Roman" panose="02020603050405020304" pitchFamily="18" charset="0"/>
                <a:ea typeface="Helvetica" panose="020B0604020202020204" pitchFamily="34" charset="0"/>
              </a:rPr>
              <a:t> </a:t>
            </a:r>
            <a:r>
              <a:rPr lang="en-US" kern="150" dirty="0" err="1">
                <a:effectLst/>
                <a:latin typeface="Times New Roman" panose="02020603050405020304" pitchFamily="18" charset="0"/>
                <a:ea typeface="Helvetica" panose="020B0604020202020204" pitchFamily="34" charset="0"/>
              </a:rPr>
              <a:t>komunikacijama</a:t>
            </a:r>
            <a:endParaRPr lang="sr-Latn-RS" dirty="0"/>
          </a:p>
        </p:txBody>
      </p:sp>
    </p:spTree>
    <p:extLst>
      <p:ext uri="{BB962C8B-B14F-4D97-AF65-F5344CB8AC3E}">
        <p14:creationId xmlns:p14="http://schemas.microsoft.com/office/powerpoint/2010/main" val="1090046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1456</TotalTime>
  <Words>1066</Words>
  <Application>Microsoft Office PowerPoint</Application>
  <PresentationFormat>Widescreen</PresentationFormat>
  <Paragraphs>259</Paragraphs>
  <Slides>12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Liberation Serif</vt:lpstr>
      <vt:lpstr>Symbol</vt:lpstr>
      <vt:lpstr>Times New Roman</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Tamara Krstic</dc:creator>
  <dc:description/>
  <cp:lastModifiedBy>Marijana Mladenov</cp:lastModifiedBy>
  <cp:revision>7</cp:revision>
  <dcterms:created xsi:type="dcterms:W3CDTF">2021-02-02T10:15:04Z</dcterms:created>
  <dcterms:modified xsi:type="dcterms:W3CDTF">2025-05-27T12:44:19Z</dcterms:modified>
  <dc:language>en-US</dc:language>
</cp:coreProperties>
</file>