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0"/>
  </p:notesMasterIdLst>
  <p:sldIdLst>
    <p:sldId id="256" r:id="rId3"/>
    <p:sldId id="257" r:id="rId4"/>
    <p:sldId id="262" r:id="rId5"/>
    <p:sldId id="274" r:id="rId6"/>
    <p:sldId id="265" r:id="rId7"/>
    <p:sldId id="269" r:id="rId8"/>
    <p:sldId id="266" r:id="rId9"/>
    <p:sldId id="263" r:id="rId10"/>
    <p:sldId id="272" r:id="rId11"/>
    <p:sldId id="276" r:id="rId12"/>
    <p:sldId id="275" r:id="rId13"/>
    <p:sldId id="261" r:id="rId14"/>
    <p:sldId id="277" r:id="rId15"/>
    <p:sldId id="278" r:id="rId16"/>
    <p:sldId id="270" r:id="rId17"/>
    <p:sldId id="271" r:id="rId18"/>
    <p:sldId id="273" r:id="rId19"/>
  </p:sldIdLst>
  <p:sldSz cx="12192000" cy="6858000"/>
  <p:notesSz cx="7772400" cy="100584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0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7FA03D-06B8-49F2-ADDC-1416333B2A4E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AA9CDEC5-292A-4A56-8456-82C6D6409881}">
      <dgm:prSet phldrT="[Text]"/>
      <dgm:spPr/>
      <dgm:t>
        <a:bodyPr/>
        <a:lstStyle/>
        <a:p>
          <a:r>
            <a:rPr lang="sr-Latn-RS" dirty="0"/>
            <a:t>Pravo na privatnost</a:t>
          </a:r>
        </a:p>
      </dgm:t>
    </dgm:pt>
    <dgm:pt modelId="{96E28C29-1707-45C8-9F29-4D77A6DD0B20}" type="parTrans" cxnId="{1FB121FC-422A-4557-B51A-A54581F26CF6}">
      <dgm:prSet/>
      <dgm:spPr/>
      <dgm:t>
        <a:bodyPr/>
        <a:lstStyle/>
        <a:p>
          <a:endParaRPr lang="sr-Latn-RS"/>
        </a:p>
      </dgm:t>
    </dgm:pt>
    <dgm:pt modelId="{B3590C83-DCCE-4AD0-AD79-3A544489DC9E}" type="sibTrans" cxnId="{1FB121FC-422A-4557-B51A-A54581F26CF6}">
      <dgm:prSet/>
      <dgm:spPr/>
      <dgm:t>
        <a:bodyPr/>
        <a:lstStyle/>
        <a:p>
          <a:endParaRPr lang="sr-Latn-RS"/>
        </a:p>
      </dgm:t>
    </dgm:pt>
    <dgm:pt modelId="{6AFAF3DA-EB27-4A60-877A-B600F6A94A02}">
      <dgm:prSet phldrT="[Text]"/>
      <dgm:spPr/>
      <dgm:t>
        <a:bodyPr/>
        <a:lstStyle/>
        <a:p>
          <a:r>
            <a:rPr lang="sr-Latn-RS" dirty="0"/>
            <a:t>Sloboda izražavanja</a:t>
          </a:r>
        </a:p>
      </dgm:t>
    </dgm:pt>
    <dgm:pt modelId="{DAF45328-A8BA-41F2-BA5E-27F28830928E}" type="parTrans" cxnId="{5EA7BE8E-B283-46BE-AF4C-49C4F33EBCDD}">
      <dgm:prSet/>
      <dgm:spPr/>
      <dgm:t>
        <a:bodyPr/>
        <a:lstStyle/>
        <a:p>
          <a:endParaRPr lang="sr-Latn-RS"/>
        </a:p>
      </dgm:t>
    </dgm:pt>
    <dgm:pt modelId="{192F90DE-9856-4560-9D46-FC96D0189F37}" type="sibTrans" cxnId="{5EA7BE8E-B283-46BE-AF4C-49C4F33EBCDD}">
      <dgm:prSet/>
      <dgm:spPr/>
      <dgm:t>
        <a:bodyPr/>
        <a:lstStyle/>
        <a:p>
          <a:endParaRPr lang="sr-Latn-RS"/>
        </a:p>
      </dgm:t>
    </dgm:pt>
    <dgm:pt modelId="{3433F82F-A641-44C4-B3F9-EAA3C6FD70C5}" type="pres">
      <dgm:prSet presAssocID="{447FA03D-06B8-49F2-ADDC-1416333B2A4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93CECC7-D7F2-42D7-A667-12DC2AF091BB}" type="pres">
      <dgm:prSet presAssocID="{AA9CDEC5-292A-4A56-8456-82C6D6409881}" presName="gear1" presStyleLbl="node1" presStyleIdx="0" presStyleCnt="2">
        <dgm:presLayoutVars>
          <dgm:chMax val="1"/>
          <dgm:bulletEnabled val="1"/>
        </dgm:presLayoutVars>
      </dgm:prSet>
      <dgm:spPr/>
    </dgm:pt>
    <dgm:pt modelId="{33694860-655D-4814-8EB7-8B0A089D2FC9}" type="pres">
      <dgm:prSet presAssocID="{AA9CDEC5-292A-4A56-8456-82C6D6409881}" presName="gear1srcNode" presStyleLbl="node1" presStyleIdx="0" presStyleCnt="2"/>
      <dgm:spPr/>
    </dgm:pt>
    <dgm:pt modelId="{F79BEE43-D318-46F4-90DB-605FC483C6EB}" type="pres">
      <dgm:prSet presAssocID="{AA9CDEC5-292A-4A56-8456-82C6D6409881}" presName="gear1dstNode" presStyleLbl="node1" presStyleIdx="0" presStyleCnt="2"/>
      <dgm:spPr/>
    </dgm:pt>
    <dgm:pt modelId="{4E1881E8-82B1-4A43-BCE0-30B29B321DCA}" type="pres">
      <dgm:prSet presAssocID="{6AFAF3DA-EB27-4A60-877A-B600F6A94A02}" presName="gear2" presStyleLbl="node1" presStyleIdx="1" presStyleCnt="2">
        <dgm:presLayoutVars>
          <dgm:chMax val="1"/>
          <dgm:bulletEnabled val="1"/>
        </dgm:presLayoutVars>
      </dgm:prSet>
      <dgm:spPr/>
    </dgm:pt>
    <dgm:pt modelId="{D1F8904C-B27F-4F83-A7F6-38897DC3CDAC}" type="pres">
      <dgm:prSet presAssocID="{6AFAF3DA-EB27-4A60-877A-B600F6A94A02}" presName="gear2srcNode" presStyleLbl="node1" presStyleIdx="1" presStyleCnt="2"/>
      <dgm:spPr/>
    </dgm:pt>
    <dgm:pt modelId="{53C43676-0BC1-44BF-95B6-124F69AD261A}" type="pres">
      <dgm:prSet presAssocID="{6AFAF3DA-EB27-4A60-877A-B600F6A94A02}" presName="gear2dstNode" presStyleLbl="node1" presStyleIdx="1" presStyleCnt="2"/>
      <dgm:spPr/>
    </dgm:pt>
    <dgm:pt modelId="{0456CCFE-ECE3-4CA1-92FB-385E43B61992}" type="pres">
      <dgm:prSet presAssocID="{B3590C83-DCCE-4AD0-AD79-3A544489DC9E}" presName="connector1" presStyleLbl="sibTrans2D1" presStyleIdx="0" presStyleCnt="2"/>
      <dgm:spPr/>
    </dgm:pt>
    <dgm:pt modelId="{376F7ED8-6D70-4CD0-833E-AA5A6E5615AB}" type="pres">
      <dgm:prSet presAssocID="{192F90DE-9856-4560-9D46-FC96D0189F37}" presName="connector2" presStyleLbl="sibTrans2D1" presStyleIdx="1" presStyleCnt="2"/>
      <dgm:spPr/>
    </dgm:pt>
  </dgm:ptLst>
  <dgm:cxnLst>
    <dgm:cxn modelId="{8490A71F-421B-4197-9EEC-292B68544999}" type="presOf" srcId="{AA9CDEC5-292A-4A56-8456-82C6D6409881}" destId="{33694860-655D-4814-8EB7-8B0A089D2FC9}" srcOrd="1" destOrd="0" presId="urn:microsoft.com/office/officeart/2005/8/layout/gear1"/>
    <dgm:cxn modelId="{D7E76842-D3FF-4D94-8649-7795E7F0AAF8}" type="presOf" srcId="{B3590C83-DCCE-4AD0-AD79-3A544489DC9E}" destId="{0456CCFE-ECE3-4CA1-92FB-385E43B61992}" srcOrd="0" destOrd="0" presId="urn:microsoft.com/office/officeart/2005/8/layout/gear1"/>
    <dgm:cxn modelId="{19F90052-A638-47BF-9000-3CA02264E0C9}" type="presOf" srcId="{AA9CDEC5-292A-4A56-8456-82C6D6409881}" destId="{B93CECC7-D7F2-42D7-A667-12DC2AF091BB}" srcOrd="0" destOrd="0" presId="urn:microsoft.com/office/officeart/2005/8/layout/gear1"/>
    <dgm:cxn modelId="{A93C9D75-C88D-4FEB-A21F-7AB11EDBBBCB}" type="presOf" srcId="{6AFAF3DA-EB27-4A60-877A-B600F6A94A02}" destId="{4E1881E8-82B1-4A43-BCE0-30B29B321DCA}" srcOrd="0" destOrd="0" presId="urn:microsoft.com/office/officeart/2005/8/layout/gear1"/>
    <dgm:cxn modelId="{16C4C177-30B9-4925-8110-C8CE0E76A937}" type="presOf" srcId="{447FA03D-06B8-49F2-ADDC-1416333B2A4E}" destId="{3433F82F-A641-44C4-B3F9-EAA3C6FD70C5}" srcOrd="0" destOrd="0" presId="urn:microsoft.com/office/officeart/2005/8/layout/gear1"/>
    <dgm:cxn modelId="{94A50779-ECB1-4491-932A-144B4D24E144}" type="presOf" srcId="{AA9CDEC5-292A-4A56-8456-82C6D6409881}" destId="{F79BEE43-D318-46F4-90DB-605FC483C6EB}" srcOrd="2" destOrd="0" presId="urn:microsoft.com/office/officeart/2005/8/layout/gear1"/>
    <dgm:cxn modelId="{5EA7BE8E-B283-46BE-AF4C-49C4F33EBCDD}" srcId="{447FA03D-06B8-49F2-ADDC-1416333B2A4E}" destId="{6AFAF3DA-EB27-4A60-877A-B600F6A94A02}" srcOrd="1" destOrd="0" parTransId="{DAF45328-A8BA-41F2-BA5E-27F28830928E}" sibTransId="{192F90DE-9856-4560-9D46-FC96D0189F37}"/>
    <dgm:cxn modelId="{4E90EAD3-6D19-44BE-8BA4-59748286B89B}" type="presOf" srcId="{6AFAF3DA-EB27-4A60-877A-B600F6A94A02}" destId="{D1F8904C-B27F-4F83-A7F6-38897DC3CDAC}" srcOrd="1" destOrd="0" presId="urn:microsoft.com/office/officeart/2005/8/layout/gear1"/>
    <dgm:cxn modelId="{58FD08F7-BC0B-4DDD-8E7A-5495CFAF45A9}" type="presOf" srcId="{6AFAF3DA-EB27-4A60-877A-B600F6A94A02}" destId="{53C43676-0BC1-44BF-95B6-124F69AD261A}" srcOrd="2" destOrd="0" presId="urn:microsoft.com/office/officeart/2005/8/layout/gear1"/>
    <dgm:cxn modelId="{7374D2F9-059C-475A-9708-2F8E7981E015}" type="presOf" srcId="{192F90DE-9856-4560-9D46-FC96D0189F37}" destId="{376F7ED8-6D70-4CD0-833E-AA5A6E5615AB}" srcOrd="0" destOrd="0" presId="urn:microsoft.com/office/officeart/2005/8/layout/gear1"/>
    <dgm:cxn modelId="{1FB121FC-422A-4557-B51A-A54581F26CF6}" srcId="{447FA03D-06B8-49F2-ADDC-1416333B2A4E}" destId="{AA9CDEC5-292A-4A56-8456-82C6D6409881}" srcOrd="0" destOrd="0" parTransId="{96E28C29-1707-45C8-9F29-4D77A6DD0B20}" sibTransId="{B3590C83-DCCE-4AD0-AD79-3A544489DC9E}"/>
    <dgm:cxn modelId="{9254F09C-A621-425F-BEBA-57B77F864485}" type="presParOf" srcId="{3433F82F-A641-44C4-B3F9-EAA3C6FD70C5}" destId="{B93CECC7-D7F2-42D7-A667-12DC2AF091BB}" srcOrd="0" destOrd="0" presId="urn:microsoft.com/office/officeart/2005/8/layout/gear1"/>
    <dgm:cxn modelId="{28134652-3387-485E-AEB5-83C037649A99}" type="presParOf" srcId="{3433F82F-A641-44C4-B3F9-EAA3C6FD70C5}" destId="{33694860-655D-4814-8EB7-8B0A089D2FC9}" srcOrd="1" destOrd="0" presId="urn:microsoft.com/office/officeart/2005/8/layout/gear1"/>
    <dgm:cxn modelId="{D791C7F7-AA45-4197-B3D5-18602A56B3EB}" type="presParOf" srcId="{3433F82F-A641-44C4-B3F9-EAA3C6FD70C5}" destId="{F79BEE43-D318-46F4-90DB-605FC483C6EB}" srcOrd="2" destOrd="0" presId="urn:microsoft.com/office/officeart/2005/8/layout/gear1"/>
    <dgm:cxn modelId="{67E00851-E801-44FF-99A7-CBE628825016}" type="presParOf" srcId="{3433F82F-A641-44C4-B3F9-EAA3C6FD70C5}" destId="{4E1881E8-82B1-4A43-BCE0-30B29B321DCA}" srcOrd="3" destOrd="0" presId="urn:microsoft.com/office/officeart/2005/8/layout/gear1"/>
    <dgm:cxn modelId="{86BD2F27-BB3F-4875-91D9-22F4728C5407}" type="presParOf" srcId="{3433F82F-A641-44C4-B3F9-EAA3C6FD70C5}" destId="{D1F8904C-B27F-4F83-A7F6-38897DC3CDAC}" srcOrd="4" destOrd="0" presId="urn:microsoft.com/office/officeart/2005/8/layout/gear1"/>
    <dgm:cxn modelId="{14C97CCE-19F1-4967-A9C0-F572DD93D48F}" type="presParOf" srcId="{3433F82F-A641-44C4-B3F9-EAA3C6FD70C5}" destId="{53C43676-0BC1-44BF-95B6-124F69AD261A}" srcOrd="5" destOrd="0" presId="urn:microsoft.com/office/officeart/2005/8/layout/gear1"/>
    <dgm:cxn modelId="{FA463538-7794-4568-9035-19F884C63587}" type="presParOf" srcId="{3433F82F-A641-44C4-B3F9-EAA3C6FD70C5}" destId="{0456CCFE-ECE3-4CA1-92FB-385E43B61992}" srcOrd="6" destOrd="0" presId="urn:microsoft.com/office/officeart/2005/8/layout/gear1"/>
    <dgm:cxn modelId="{255C4DCC-1256-448C-A168-C669436C1A85}" type="presParOf" srcId="{3433F82F-A641-44C4-B3F9-EAA3C6FD70C5}" destId="{376F7ED8-6D70-4CD0-833E-AA5A6E5615AB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D139EA-498C-4FD0-A151-30BCBC4BE58F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C87657C6-E728-41EE-8A82-BF44FC49555B}">
      <dgm:prSet phldrT="[Text]"/>
      <dgm:spPr/>
      <dgm:t>
        <a:bodyPr/>
        <a:lstStyle/>
        <a:p>
          <a:r>
            <a:rPr lang="sr-Latn-RS" dirty="0"/>
            <a:t>Pravo na pristup internetu</a:t>
          </a:r>
        </a:p>
      </dgm:t>
    </dgm:pt>
    <dgm:pt modelId="{FA93B866-703C-423D-BC6A-C05E01FCB3BD}" type="parTrans" cxnId="{A2AD7196-08E3-4293-9003-587943B414A0}">
      <dgm:prSet/>
      <dgm:spPr/>
      <dgm:t>
        <a:bodyPr/>
        <a:lstStyle/>
        <a:p>
          <a:endParaRPr lang="sr-Latn-RS"/>
        </a:p>
      </dgm:t>
    </dgm:pt>
    <dgm:pt modelId="{A149BD72-4EF8-43B2-B165-955CCA7BF052}" type="sibTrans" cxnId="{A2AD7196-08E3-4293-9003-587943B414A0}">
      <dgm:prSet/>
      <dgm:spPr/>
      <dgm:t>
        <a:bodyPr/>
        <a:lstStyle/>
        <a:p>
          <a:endParaRPr lang="sr-Latn-RS"/>
        </a:p>
      </dgm:t>
    </dgm:pt>
    <dgm:pt modelId="{44B90DCC-B0F5-4D61-92DA-51B1C94F4660}">
      <dgm:prSet phldrT="[Text]"/>
      <dgm:spPr/>
      <dgm:t>
        <a:bodyPr/>
        <a:lstStyle/>
        <a:p>
          <a:r>
            <a:rPr lang="sr-Latn-RS" dirty="0"/>
            <a:t>Pravo da se bude zaboravljen</a:t>
          </a:r>
        </a:p>
      </dgm:t>
    </dgm:pt>
    <dgm:pt modelId="{422B410F-FBB0-4D41-8445-F9A08F4CB4A6}" type="parTrans" cxnId="{7A358345-D72F-4928-91AB-87908F310E20}">
      <dgm:prSet/>
      <dgm:spPr/>
      <dgm:t>
        <a:bodyPr/>
        <a:lstStyle/>
        <a:p>
          <a:endParaRPr lang="sr-Latn-RS"/>
        </a:p>
      </dgm:t>
    </dgm:pt>
    <dgm:pt modelId="{41922573-DA4C-4CB6-8F24-F190C8AA1E1C}" type="sibTrans" cxnId="{7A358345-D72F-4928-91AB-87908F310E20}">
      <dgm:prSet/>
      <dgm:spPr/>
      <dgm:t>
        <a:bodyPr/>
        <a:lstStyle/>
        <a:p>
          <a:endParaRPr lang="sr-Latn-RS"/>
        </a:p>
      </dgm:t>
    </dgm:pt>
    <dgm:pt modelId="{0E74EA11-9FF0-4AEA-B79F-5B86A7C88A3F}">
      <dgm:prSet phldrT="[Text]"/>
      <dgm:spPr/>
      <dgm:t>
        <a:bodyPr/>
        <a:lstStyle/>
        <a:p>
          <a:r>
            <a:rPr lang="sr-Latn-RS" dirty="0"/>
            <a:t>Pravo da budemo offline</a:t>
          </a:r>
        </a:p>
      </dgm:t>
    </dgm:pt>
    <dgm:pt modelId="{B3284DC0-5ED8-41F4-B8D3-8B8EB12C2426}" type="parTrans" cxnId="{3AF49DE4-CA88-4E62-AEB6-53B44DF69913}">
      <dgm:prSet/>
      <dgm:spPr/>
      <dgm:t>
        <a:bodyPr/>
        <a:lstStyle/>
        <a:p>
          <a:endParaRPr lang="sr-Latn-RS"/>
        </a:p>
      </dgm:t>
    </dgm:pt>
    <dgm:pt modelId="{A4DA8FE1-83C6-4EB2-A61F-B1EE5DF56514}" type="sibTrans" cxnId="{3AF49DE4-CA88-4E62-AEB6-53B44DF69913}">
      <dgm:prSet/>
      <dgm:spPr/>
      <dgm:t>
        <a:bodyPr/>
        <a:lstStyle/>
        <a:p>
          <a:endParaRPr lang="sr-Latn-RS"/>
        </a:p>
      </dgm:t>
    </dgm:pt>
    <dgm:pt modelId="{37A2A93A-10B4-4FF4-BFC7-6CA62D8E9020}" type="pres">
      <dgm:prSet presAssocID="{67D139EA-498C-4FD0-A151-30BCBC4BE58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D9B84E5-CE7D-4F0A-B171-45B0F8F65FE3}" type="pres">
      <dgm:prSet presAssocID="{C87657C6-E728-41EE-8A82-BF44FC49555B}" presName="gear1" presStyleLbl="node1" presStyleIdx="0" presStyleCnt="3">
        <dgm:presLayoutVars>
          <dgm:chMax val="1"/>
          <dgm:bulletEnabled val="1"/>
        </dgm:presLayoutVars>
      </dgm:prSet>
      <dgm:spPr/>
    </dgm:pt>
    <dgm:pt modelId="{A55F135B-FBFE-4EAA-836E-674E82400580}" type="pres">
      <dgm:prSet presAssocID="{C87657C6-E728-41EE-8A82-BF44FC49555B}" presName="gear1srcNode" presStyleLbl="node1" presStyleIdx="0" presStyleCnt="3"/>
      <dgm:spPr/>
    </dgm:pt>
    <dgm:pt modelId="{B5024511-D5A7-425F-BB92-CCDE47BF0BFB}" type="pres">
      <dgm:prSet presAssocID="{C87657C6-E728-41EE-8A82-BF44FC49555B}" presName="gear1dstNode" presStyleLbl="node1" presStyleIdx="0" presStyleCnt="3"/>
      <dgm:spPr/>
    </dgm:pt>
    <dgm:pt modelId="{61D13C51-E4F1-47E8-8D73-F5FD08EA1EC4}" type="pres">
      <dgm:prSet presAssocID="{44B90DCC-B0F5-4D61-92DA-51B1C94F4660}" presName="gear2" presStyleLbl="node1" presStyleIdx="1" presStyleCnt="3">
        <dgm:presLayoutVars>
          <dgm:chMax val="1"/>
          <dgm:bulletEnabled val="1"/>
        </dgm:presLayoutVars>
      </dgm:prSet>
      <dgm:spPr/>
    </dgm:pt>
    <dgm:pt modelId="{64A5B432-EE6A-4A0D-9392-3720BF7F9F64}" type="pres">
      <dgm:prSet presAssocID="{44B90DCC-B0F5-4D61-92DA-51B1C94F4660}" presName="gear2srcNode" presStyleLbl="node1" presStyleIdx="1" presStyleCnt="3"/>
      <dgm:spPr/>
    </dgm:pt>
    <dgm:pt modelId="{72C1A9FB-E366-4138-BAE4-15160A4A348C}" type="pres">
      <dgm:prSet presAssocID="{44B90DCC-B0F5-4D61-92DA-51B1C94F4660}" presName="gear2dstNode" presStyleLbl="node1" presStyleIdx="1" presStyleCnt="3"/>
      <dgm:spPr/>
    </dgm:pt>
    <dgm:pt modelId="{963D5903-1DF8-48B0-B248-F4D2BC9C7A10}" type="pres">
      <dgm:prSet presAssocID="{0E74EA11-9FF0-4AEA-B79F-5B86A7C88A3F}" presName="gear3" presStyleLbl="node1" presStyleIdx="2" presStyleCnt="3"/>
      <dgm:spPr/>
    </dgm:pt>
    <dgm:pt modelId="{A82CC895-1CEB-4854-8E34-12D77936C232}" type="pres">
      <dgm:prSet presAssocID="{0E74EA11-9FF0-4AEA-B79F-5B86A7C88A3F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75F97CF3-32A3-495E-BE85-5F8D571ACF94}" type="pres">
      <dgm:prSet presAssocID="{0E74EA11-9FF0-4AEA-B79F-5B86A7C88A3F}" presName="gear3srcNode" presStyleLbl="node1" presStyleIdx="2" presStyleCnt="3"/>
      <dgm:spPr/>
    </dgm:pt>
    <dgm:pt modelId="{A107C933-02B0-4B2A-9B97-4CB6645A97F3}" type="pres">
      <dgm:prSet presAssocID="{0E74EA11-9FF0-4AEA-B79F-5B86A7C88A3F}" presName="gear3dstNode" presStyleLbl="node1" presStyleIdx="2" presStyleCnt="3"/>
      <dgm:spPr/>
    </dgm:pt>
    <dgm:pt modelId="{A44ABA92-0E6B-4B7B-920A-709D62C59472}" type="pres">
      <dgm:prSet presAssocID="{A149BD72-4EF8-43B2-B165-955CCA7BF052}" presName="connector1" presStyleLbl="sibTrans2D1" presStyleIdx="0" presStyleCnt="3"/>
      <dgm:spPr/>
    </dgm:pt>
    <dgm:pt modelId="{65873B94-7A6B-4DD0-8601-68D8F0C55A37}" type="pres">
      <dgm:prSet presAssocID="{41922573-DA4C-4CB6-8F24-F190C8AA1E1C}" presName="connector2" presStyleLbl="sibTrans2D1" presStyleIdx="1" presStyleCnt="3"/>
      <dgm:spPr/>
    </dgm:pt>
    <dgm:pt modelId="{F55F75F2-3346-439D-8319-7012D65EC91A}" type="pres">
      <dgm:prSet presAssocID="{A4DA8FE1-83C6-4EB2-A61F-B1EE5DF56514}" presName="connector3" presStyleLbl="sibTrans2D1" presStyleIdx="2" presStyleCnt="3"/>
      <dgm:spPr/>
    </dgm:pt>
  </dgm:ptLst>
  <dgm:cxnLst>
    <dgm:cxn modelId="{825C6E1C-E5AE-4CA6-998A-7809B0A17DA5}" type="presOf" srcId="{0E74EA11-9FF0-4AEA-B79F-5B86A7C88A3F}" destId="{A107C933-02B0-4B2A-9B97-4CB6645A97F3}" srcOrd="3" destOrd="0" presId="urn:microsoft.com/office/officeart/2005/8/layout/gear1"/>
    <dgm:cxn modelId="{7763042F-6847-4AA9-BAC5-AE3EBB079140}" type="presOf" srcId="{67D139EA-498C-4FD0-A151-30BCBC4BE58F}" destId="{37A2A93A-10B4-4FF4-BFC7-6CA62D8E9020}" srcOrd="0" destOrd="0" presId="urn:microsoft.com/office/officeart/2005/8/layout/gear1"/>
    <dgm:cxn modelId="{C6E66A65-4092-44AA-BACF-C64712ABC697}" type="presOf" srcId="{44B90DCC-B0F5-4D61-92DA-51B1C94F4660}" destId="{64A5B432-EE6A-4A0D-9392-3720BF7F9F64}" srcOrd="1" destOrd="0" presId="urn:microsoft.com/office/officeart/2005/8/layout/gear1"/>
    <dgm:cxn modelId="{7A358345-D72F-4928-91AB-87908F310E20}" srcId="{67D139EA-498C-4FD0-A151-30BCBC4BE58F}" destId="{44B90DCC-B0F5-4D61-92DA-51B1C94F4660}" srcOrd="1" destOrd="0" parTransId="{422B410F-FBB0-4D41-8445-F9A08F4CB4A6}" sibTransId="{41922573-DA4C-4CB6-8F24-F190C8AA1E1C}"/>
    <dgm:cxn modelId="{E2F8054A-C4A4-4346-817B-90DB2F4EAEF0}" type="presOf" srcId="{0E74EA11-9FF0-4AEA-B79F-5B86A7C88A3F}" destId="{A82CC895-1CEB-4854-8E34-12D77936C232}" srcOrd="1" destOrd="0" presId="urn:microsoft.com/office/officeart/2005/8/layout/gear1"/>
    <dgm:cxn modelId="{0199F16B-E560-4944-B7AD-E34E0BA3F55F}" type="presOf" srcId="{41922573-DA4C-4CB6-8F24-F190C8AA1E1C}" destId="{65873B94-7A6B-4DD0-8601-68D8F0C55A37}" srcOrd="0" destOrd="0" presId="urn:microsoft.com/office/officeart/2005/8/layout/gear1"/>
    <dgm:cxn modelId="{53D25680-C63A-456A-9053-5D2C38DF0A25}" type="presOf" srcId="{C87657C6-E728-41EE-8A82-BF44FC49555B}" destId="{B5024511-D5A7-425F-BB92-CCDE47BF0BFB}" srcOrd="2" destOrd="0" presId="urn:microsoft.com/office/officeart/2005/8/layout/gear1"/>
    <dgm:cxn modelId="{4F354D8A-0D45-4AF9-88D5-1ED78DF07C2F}" type="presOf" srcId="{44B90DCC-B0F5-4D61-92DA-51B1C94F4660}" destId="{61D13C51-E4F1-47E8-8D73-F5FD08EA1EC4}" srcOrd="0" destOrd="0" presId="urn:microsoft.com/office/officeart/2005/8/layout/gear1"/>
    <dgm:cxn modelId="{278FF28C-929D-4335-B897-73EDA8684119}" type="presOf" srcId="{A4DA8FE1-83C6-4EB2-A61F-B1EE5DF56514}" destId="{F55F75F2-3346-439D-8319-7012D65EC91A}" srcOrd="0" destOrd="0" presId="urn:microsoft.com/office/officeart/2005/8/layout/gear1"/>
    <dgm:cxn modelId="{57F1FE94-6D7C-4CD8-B984-A63D7804ACE0}" type="presOf" srcId="{C87657C6-E728-41EE-8A82-BF44FC49555B}" destId="{6D9B84E5-CE7D-4F0A-B171-45B0F8F65FE3}" srcOrd="0" destOrd="0" presId="urn:microsoft.com/office/officeart/2005/8/layout/gear1"/>
    <dgm:cxn modelId="{A2AD7196-08E3-4293-9003-587943B414A0}" srcId="{67D139EA-498C-4FD0-A151-30BCBC4BE58F}" destId="{C87657C6-E728-41EE-8A82-BF44FC49555B}" srcOrd="0" destOrd="0" parTransId="{FA93B866-703C-423D-BC6A-C05E01FCB3BD}" sibTransId="{A149BD72-4EF8-43B2-B165-955CCA7BF052}"/>
    <dgm:cxn modelId="{4ED39599-A7EC-4112-B10B-CC874D73766C}" type="presOf" srcId="{0E74EA11-9FF0-4AEA-B79F-5B86A7C88A3F}" destId="{75F97CF3-32A3-495E-BE85-5F8D571ACF94}" srcOrd="2" destOrd="0" presId="urn:microsoft.com/office/officeart/2005/8/layout/gear1"/>
    <dgm:cxn modelId="{F98760BB-FF2F-4393-B705-389E17ADA69D}" type="presOf" srcId="{A149BD72-4EF8-43B2-B165-955CCA7BF052}" destId="{A44ABA92-0E6B-4B7B-920A-709D62C59472}" srcOrd="0" destOrd="0" presId="urn:microsoft.com/office/officeart/2005/8/layout/gear1"/>
    <dgm:cxn modelId="{56E791BC-D03C-45EC-9CB8-14BF5C50C136}" type="presOf" srcId="{44B90DCC-B0F5-4D61-92DA-51B1C94F4660}" destId="{72C1A9FB-E366-4138-BAE4-15160A4A348C}" srcOrd="2" destOrd="0" presId="urn:microsoft.com/office/officeart/2005/8/layout/gear1"/>
    <dgm:cxn modelId="{D3110BE2-4DF6-4BA8-BAD6-24CA8DF11C92}" type="presOf" srcId="{C87657C6-E728-41EE-8A82-BF44FC49555B}" destId="{A55F135B-FBFE-4EAA-836E-674E82400580}" srcOrd="1" destOrd="0" presId="urn:microsoft.com/office/officeart/2005/8/layout/gear1"/>
    <dgm:cxn modelId="{3AF49DE4-CA88-4E62-AEB6-53B44DF69913}" srcId="{67D139EA-498C-4FD0-A151-30BCBC4BE58F}" destId="{0E74EA11-9FF0-4AEA-B79F-5B86A7C88A3F}" srcOrd="2" destOrd="0" parTransId="{B3284DC0-5ED8-41F4-B8D3-8B8EB12C2426}" sibTransId="{A4DA8FE1-83C6-4EB2-A61F-B1EE5DF56514}"/>
    <dgm:cxn modelId="{5C3776E9-C9F5-460F-A885-78D8F59AF70F}" type="presOf" srcId="{0E74EA11-9FF0-4AEA-B79F-5B86A7C88A3F}" destId="{963D5903-1DF8-48B0-B248-F4D2BC9C7A10}" srcOrd="0" destOrd="0" presId="urn:microsoft.com/office/officeart/2005/8/layout/gear1"/>
    <dgm:cxn modelId="{2C196698-13B6-4F37-BD23-4D42783D5277}" type="presParOf" srcId="{37A2A93A-10B4-4FF4-BFC7-6CA62D8E9020}" destId="{6D9B84E5-CE7D-4F0A-B171-45B0F8F65FE3}" srcOrd="0" destOrd="0" presId="urn:microsoft.com/office/officeart/2005/8/layout/gear1"/>
    <dgm:cxn modelId="{C5204104-1219-4638-A864-4ED4AA667E11}" type="presParOf" srcId="{37A2A93A-10B4-4FF4-BFC7-6CA62D8E9020}" destId="{A55F135B-FBFE-4EAA-836E-674E82400580}" srcOrd="1" destOrd="0" presId="urn:microsoft.com/office/officeart/2005/8/layout/gear1"/>
    <dgm:cxn modelId="{784F7FF4-FE01-4921-87F6-9A052E5ED6F3}" type="presParOf" srcId="{37A2A93A-10B4-4FF4-BFC7-6CA62D8E9020}" destId="{B5024511-D5A7-425F-BB92-CCDE47BF0BFB}" srcOrd="2" destOrd="0" presId="urn:microsoft.com/office/officeart/2005/8/layout/gear1"/>
    <dgm:cxn modelId="{E42583C6-F435-44BB-9EA6-119658F75788}" type="presParOf" srcId="{37A2A93A-10B4-4FF4-BFC7-6CA62D8E9020}" destId="{61D13C51-E4F1-47E8-8D73-F5FD08EA1EC4}" srcOrd="3" destOrd="0" presId="urn:microsoft.com/office/officeart/2005/8/layout/gear1"/>
    <dgm:cxn modelId="{9BA7B4D7-E54E-43AA-A92E-8F598C80C630}" type="presParOf" srcId="{37A2A93A-10B4-4FF4-BFC7-6CA62D8E9020}" destId="{64A5B432-EE6A-4A0D-9392-3720BF7F9F64}" srcOrd="4" destOrd="0" presId="urn:microsoft.com/office/officeart/2005/8/layout/gear1"/>
    <dgm:cxn modelId="{5AB08873-3FF7-4D20-8CC3-0492D40E9115}" type="presParOf" srcId="{37A2A93A-10B4-4FF4-BFC7-6CA62D8E9020}" destId="{72C1A9FB-E366-4138-BAE4-15160A4A348C}" srcOrd="5" destOrd="0" presId="urn:microsoft.com/office/officeart/2005/8/layout/gear1"/>
    <dgm:cxn modelId="{ABBF7557-2D27-4C81-A5C8-C69571040EAC}" type="presParOf" srcId="{37A2A93A-10B4-4FF4-BFC7-6CA62D8E9020}" destId="{963D5903-1DF8-48B0-B248-F4D2BC9C7A10}" srcOrd="6" destOrd="0" presId="urn:microsoft.com/office/officeart/2005/8/layout/gear1"/>
    <dgm:cxn modelId="{DE7BE720-04CE-46A4-82A0-AE15DA7B5E52}" type="presParOf" srcId="{37A2A93A-10B4-4FF4-BFC7-6CA62D8E9020}" destId="{A82CC895-1CEB-4854-8E34-12D77936C232}" srcOrd="7" destOrd="0" presId="urn:microsoft.com/office/officeart/2005/8/layout/gear1"/>
    <dgm:cxn modelId="{A1097338-E33E-456D-8EAC-41280DAC6451}" type="presParOf" srcId="{37A2A93A-10B4-4FF4-BFC7-6CA62D8E9020}" destId="{75F97CF3-32A3-495E-BE85-5F8D571ACF94}" srcOrd="8" destOrd="0" presId="urn:microsoft.com/office/officeart/2005/8/layout/gear1"/>
    <dgm:cxn modelId="{0D343D25-264F-447F-B463-B74F12E9BF4C}" type="presParOf" srcId="{37A2A93A-10B4-4FF4-BFC7-6CA62D8E9020}" destId="{A107C933-02B0-4B2A-9B97-4CB6645A97F3}" srcOrd="9" destOrd="0" presId="urn:microsoft.com/office/officeart/2005/8/layout/gear1"/>
    <dgm:cxn modelId="{74906716-627A-4516-AEB5-C3C9206E4BC7}" type="presParOf" srcId="{37A2A93A-10B4-4FF4-BFC7-6CA62D8E9020}" destId="{A44ABA92-0E6B-4B7B-920A-709D62C59472}" srcOrd="10" destOrd="0" presId="urn:microsoft.com/office/officeart/2005/8/layout/gear1"/>
    <dgm:cxn modelId="{352CC842-C09F-4DDB-AB60-95C8A0AF4A6F}" type="presParOf" srcId="{37A2A93A-10B4-4FF4-BFC7-6CA62D8E9020}" destId="{65873B94-7A6B-4DD0-8601-68D8F0C55A37}" srcOrd="11" destOrd="0" presId="urn:microsoft.com/office/officeart/2005/8/layout/gear1"/>
    <dgm:cxn modelId="{D0F66307-F309-4422-A81E-5F4D90184EBC}" type="presParOf" srcId="{37A2A93A-10B4-4FF4-BFC7-6CA62D8E9020}" destId="{F55F75F2-3346-439D-8319-7012D65EC91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4F3AFC-EB85-42D1-A301-74D47E9AC25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1EC099B9-A247-4403-A8FB-EB23BAB6BAA5}">
      <dgm:prSet custT="1"/>
      <dgm:spPr/>
      <dgm:t>
        <a:bodyPr/>
        <a:lstStyle/>
        <a:p>
          <a:pPr>
            <a:buNone/>
          </a:pPr>
          <a:r>
            <a:rPr lang="en-US" sz="2000" baseline="30000" dirty="0">
              <a:latin typeface="+mn-lt"/>
            </a:rPr>
            <a:t>Khadija Ismayilova </a:t>
          </a:r>
          <a:r>
            <a:rPr lang="en-US" sz="2000" baseline="30000" dirty="0" err="1">
              <a:latin typeface="+mn-lt"/>
            </a:rPr>
            <a:t>protiv</a:t>
          </a:r>
          <a:r>
            <a:rPr lang="en-US" sz="2000" baseline="30000" dirty="0">
              <a:latin typeface="+mn-lt"/>
            </a:rPr>
            <a:t> </a:t>
          </a:r>
          <a:r>
            <a:rPr lang="en-US" sz="2000" baseline="30000" dirty="0" err="1">
              <a:latin typeface="+mn-lt"/>
            </a:rPr>
            <a:t>Azerbejdžana</a:t>
          </a:r>
          <a:r>
            <a:rPr lang="en-US" sz="2000" baseline="30000" dirty="0">
              <a:latin typeface="+mn-lt"/>
            </a:rPr>
            <a:t>, </a:t>
          </a:r>
          <a:r>
            <a:rPr lang="en-US" sz="2000" baseline="30000" dirty="0" err="1">
              <a:latin typeface="+mn-lt"/>
            </a:rPr>
            <a:t>Evropski</a:t>
          </a:r>
          <a:r>
            <a:rPr lang="en-US" sz="2000" baseline="30000" dirty="0">
              <a:latin typeface="+mn-lt"/>
            </a:rPr>
            <a:t> </a:t>
          </a:r>
          <a:r>
            <a:rPr lang="en-US" sz="2000" baseline="30000" dirty="0" err="1">
              <a:latin typeface="+mn-lt"/>
            </a:rPr>
            <a:t>sud</a:t>
          </a:r>
          <a:r>
            <a:rPr lang="en-US" sz="2000" baseline="30000" dirty="0">
              <a:latin typeface="+mn-lt"/>
            </a:rPr>
            <a:t> za </a:t>
          </a:r>
          <a:r>
            <a:rPr lang="en-US" sz="2000" baseline="30000" dirty="0" err="1">
              <a:latin typeface="+mn-lt"/>
            </a:rPr>
            <a:t>ljudska</a:t>
          </a:r>
          <a:r>
            <a:rPr lang="en-US" sz="2000" baseline="30000" dirty="0">
              <a:latin typeface="+mn-lt"/>
            </a:rPr>
            <a:t> </a:t>
          </a:r>
          <a:r>
            <a:rPr lang="en-US" sz="2000" baseline="30000" dirty="0" err="1">
              <a:latin typeface="+mn-lt"/>
            </a:rPr>
            <a:t>prava</a:t>
          </a:r>
          <a:r>
            <a:rPr lang="en-US" sz="2000" baseline="30000" dirty="0">
              <a:latin typeface="+mn-lt"/>
            </a:rPr>
            <a:t>, </a:t>
          </a:r>
          <a:r>
            <a:rPr lang="en-US" sz="2000" baseline="30000" dirty="0" err="1">
              <a:latin typeface="+mn-lt"/>
            </a:rPr>
            <a:t>Predstavke</a:t>
          </a:r>
          <a:r>
            <a:rPr lang="en-US" sz="2000" baseline="30000" dirty="0">
              <a:latin typeface="+mn-lt"/>
            </a:rPr>
            <a:t> br. 65286/13 </a:t>
          </a:r>
          <a:r>
            <a:rPr lang="en-US" sz="2000" baseline="30000" dirty="0" err="1">
              <a:latin typeface="+mn-lt"/>
            </a:rPr>
            <a:t>i</a:t>
          </a:r>
          <a:r>
            <a:rPr lang="en-US" sz="2000" baseline="30000" dirty="0">
              <a:latin typeface="+mn-lt"/>
            </a:rPr>
            <a:t> 57270/14. </a:t>
          </a:r>
          <a:r>
            <a:rPr lang="en-US" sz="2000" baseline="30000" dirty="0" err="1">
              <a:latin typeface="+mn-lt"/>
            </a:rPr>
            <a:t>Presuda</a:t>
          </a:r>
          <a:r>
            <a:rPr lang="en-US" sz="2000" baseline="30000" dirty="0">
              <a:latin typeface="+mn-lt"/>
            </a:rPr>
            <a:t> od 10. </a:t>
          </a:r>
          <a:r>
            <a:rPr lang="en-US" sz="2000" baseline="30000" dirty="0" err="1">
              <a:latin typeface="+mn-lt"/>
            </a:rPr>
            <a:t>januara</a:t>
          </a:r>
          <a:r>
            <a:rPr lang="en-US" sz="2000" baseline="30000" dirty="0">
              <a:latin typeface="+mn-lt"/>
            </a:rPr>
            <a:t> 2019. </a:t>
          </a:r>
          <a:r>
            <a:rPr lang="en-US" sz="2000" baseline="30000" dirty="0" err="1">
              <a:latin typeface="+mn-lt"/>
            </a:rPr>
            <a:t>godine</a:t>
          </a:r>
          <a:endParaRPr lang="sr-Latn-RS" sz="2000" dirty="0">
            <a:latin typeface="+mn-lt"/>
          </a:endParaRPr>
        </a:p>
      </dgm:t>
    </dgm:pt>
    <dgm:pt modelId="{70E5AE80-2CAC-4005-9FFE-1D51AD7AEF3E}" type="parTrans" cxnId="{4F754676-DBB8-4749-81F4-3BB567FD1A90}">
      <dgm:prSet/>
      <dgm:spPr/>
      <dgm:t>
        <a:bodyPr/>
        <a:lstStyle/>
        <a:p>
          <a:endParaRPr lang="sr-Latn-RS"/>
        </a:p>
      </dgm:t>
    </dgm:pt>
    <dgm:pt modelId="{358A5150-7DA4-41E2-BE72-C43B8E347ADE}" type="sibTrans" cxnId="{4F754676-DBB8-4749-81F4-3BB567FD1A90}">
      <dgm:prSet/>
      <dgm:spPr/>
      <dgm:t>
        <a:bodyPr/>
        <a:lstStyle/>
        <a:p>
          <a:endParaRPr lang="sr-Latn-RS"/>
        </a:p>
      </dgm:t>
    </dgm:pt>
    <dgm:pt modelId="{41F91F20-0EEB-4B24-ACBC-0CCBBC30E1E0}">
      <dgm:prSet custT="1"/>
      <dgm:spPr/>
      <dgm:t>
        <a:bodyPr/>
        <a:lstStyle/>
        <a:p>
          <a:r>
            <a:rPr lang="en-US" sz="1400" dirty="0">
              <a:latin typeface="+mn-lt"/>
            </a:rPr>
            <a:t>Peck </a:t>
          </a:r>
          <a:r>
            <a:rPr lang="en-US" sz="1400" dirty="0" err="1">
              <a:latin typeface="+mn-lt"/>
            </a:rPr>
            <a:t>protiv</a:t>
          </a:r>
          <a:r>
            <a:rPr lang="en-US" sz="1400" dirty="0">
              <a:latin typeface="+mn-lt"/>
            </a:rPr>
            <a:t> </a:t>
          </a:r>
          <a:r>
            <a:rPr lang="en-US" sz="1400" dirty="0" err="1">
              <a:latin typeface="+mn-lt"/>
            </a:rPr>
            <a:t>Ujedinjenog</a:t>
          </a:r>
          <a:r>
            <a:rPr lang="en-US" sz="1400" dirty="0">
              <a:latin typeface="+mn-lt"/>
            </a:rPr>
            <a:t> </a:t>
          </a:r>
          <a:r>
            <a:rPr lang="en-US" sz="1400" dirty="0" err="1">
              <a:latin typeface="+mn-lt"/>
            </a:rPr>
            <a:t>Kraljevstva</a:t>
          </a:r>
          <a:r>
            <a:rPr lang="en-US" sz="1400" dirty="0">
              <a:latin typeface="+mn-lt"/>
            </a:rPr>
            <a:t>, </a:t>
          </a:r>
          <a:r>
            <a:rPr lang="en-US" sz="1400" dirty="0" err="1">
              <a:latin typeface="+mn-lt"/>
            </a:rPr>
            <a:t>Evropski</a:t>
          </a:r>
          <a:r>
            <a:rPr lang="en-US" sz="1400" dirty="0">
              <a:latin typeface="+mn-lt"/>
            </a:rPr>
            <a:t> </a:t>
          </a:r>
          <a:r>
            <a:rPr lang="en-US" sz="1400" dirty="0" err="1">
              <a:latin typeface="+mn-lt"/>
            </a:rPr>
            <a:t>sud</a:t>
          </a:r>
          <a:r>
            <a:rPr lang="en-US" sz="1400" dirty="0">
              <a:latin typeface="+mn-lt"/>
            </a:rPr>
            <a:t> za </a:t>
          </a:r>
          <a:r>
            <a:rPr lang="en-US" sz="1400" dirty="0" err="1">
              <a:latin typeface="+mn-lt"/>
            </a:rPr>
            <a:t>ljudska</a:t>
          </a:r>
          <a:r>
            <a:rPr lang="en-US" sz="1400" dirty="0">
              <a:latin typeface="+mn-lt"/>
            </a:rPr>
            <a:t> </a:t>
          </a:r>
          <a:r>
            <a:rPr lang="en-US" sz="1400" dirty="0" err="1">
              <a:latin typeface="+mn-lt"/>
            </a:rPr>
            <a:t>prava</a:t>
          </a:r>
          <a:r>
            <a:rPr lang="en-US" sz="1400" dirty="0">
              <a:latin typeface="+mn-lt"/>
            </a:rPr>
            <a:t>, </a:t>
          </a:r>
          <a:r>
            <a:rPr lang="en-US" sz="1400" dirty="0" err="1">
              <a:latin typeface="+mn-lt"/>
            </a:rPr>
            <a:t>Predstavka</a:t>
          </a:r>
          <a:r>
            <a:rPr lang="en-US" sz="1400" dirty="0">
              <a:latin typeface="+mn-lt"/>
            </a:rPr>
            <a:t> br. 44647/98, </a:t>
          </a:r>
          <a:r>
            <a:rPr lang="en-US" sz="1400" dirty="0" err="1">
              <a:latin typeface="+mn-lt"/>
            </a:rPr>
            <a:t>Presuda</a:t>
          </a:r>
          <a:r>
            <a:rPr lang="en-US" sz="1400" dirty="0">
              <a:latin typeface="+mn-lt"/>
            </a:rPr>
            <a:t> od 28. </a:t>
          </a:r>
          <a:r>
            <a:rPr lang="en-US" sz="1400" dirty="0" err="1">
              <a:latin typeface="+mn-lt"/>
            </a:rPr>
            <a:t>januara</a:t>
          </a:r>
          <a:r>
            <a:rPr lang="en-US" sz="1400" dirty="0">
              <a:latin typeface="+mn-lt"/>
            </a:rPr>
            <a:t> 2003. </a:t>
          </a:r>
          <a:r>
            <a:rPr lang="en-US" sz="1400" dirty="0" err="1">
              <a:latin typeface="+mn-lt"/>
            </a:rPr>
            <a:t>godine</a:t>
          </a:r>
          <a:r>
            <a:rPr lang="en-US" sz="1400" dirty="0">
              <a:latin typeface="+mn-lt"/>
            </a:rPr>
            <a:t>.</a:t>
          </a:r>
          <a:endParaRPr lang="sr-Latn-RS" sz="1400" dirty="0">
            <a:latin typeface="+mn-lt"/>
          </a:endParaRPr>
        </a:p>
      </dgm:t>
    </dgm:pt>
    <dgm:pt modelId="{01013CBF-0E73-481D-84AD-5B8BFD558DF5}" type="parTrans" cxnId="{2EA95E75-D442-44D3-8466-4F4B23F72A03}">
      <dgm:prSet/>
      <dgm:spPr/>
      <dgm:t>
        <a:bodyPr/>
        <a:lstStyle/>
        <a:p>
          <a:endParaRPr lang="sr-Latn-RS"/>
        </a:p>
      </dgm:t>
    </dgm:pt>
    <dgm:pt modelId="{1565450F-FC4D-40B1-A503-F7449B14B7BC}" type="sibTrans" cxnId="{2EA95E75-D442-44D3-8466-4F4B23F72A03}">
      <dgm:prSet/>
      <dgm:spPr/>
      <dgm:t>
        <a:bodyPr/>
        <a:lstStyle/>
        <a:p>
          <a:endParaRPr lang="sr-Latn-RS"/>
        </a:p>
      </dgm:t>
    </dgm:pt>
    <dgm:pt modelId="{CC0E0B68-C7FA-4AF8-8817-3A24B34A7652}">
      <dgm:prSet custT="1"/>
      <dgm:spPr/>
      <dgm:t>
        <a:bodyPr/>
        <a:lstStyle/>
        <a:p>
          <a:r>
            <a:rPr lang="en-US" sz="1400" dirty="0" err="1">
              <a:latin typeface="+mn-lt"/>
            </a:rPr>
            <a:t>Antović</a:t>
          </a:r>
          <a:r>
            <a:rPr lang="en-US" sz="1400" dirty="0">
              <a:latin typeface="+mn-lt"/>
            </a:rPr>
            <a:t> </a:t>
          </a:r>
          <a:r>
            <a:rPr lang="en-US" sz="1400" dirty="0" err="1">
              <a:latin typeface="+mn-lt"/>
            </a:rPr>
            <a:t>i</a:t>
          </a:r>
          <a:r>
            <a:rPr lang="en-US" sz="1400" dirty="0">
              <a:latin typeface="+mn-lt"/>
            </a:rPr>
            <a:t> Mirković </a:t>
          </a:r>
          <a:r>
            <a:rPr lang="en-US" sz="1400" dirty="0" err="1">
              <a:latin typeface="+mn-lt"/>
            </a:rPr>
            <a:t>protiv</a:t>
          </a:r>
          <a:r>
            <a:rPr lang="en-US" sz="1400" dirty="0">
              <a:latin typeface="+mn-lt"/>
            </a:rPr>
            <a:t> </a:t>
          </a:r>
          <a:r>
            <a:rPr lang="en-US" sz="1400" dirty="0" err="1">
              <a:latin typeface="+mn-lt"/>
            </a:rPr>
            <a:t>Crne</a:t>
          </a:r>
          <a:r>
            <a:rPr lang="en-US" sz="1400" dirty="0">
              <a:latin typeface="+mn-lt"/>
            </a:rPr>
            <a:t> Gore, </a:t>
          </a:r>
          <a:r>
            <a:rPr lang="en-US" sz="1400" dirty="0" err="1">
              <a:latin typeface="+mn-lt"/>
            </a:rPr>
            <a:t>Evropski</a:t>
          </a:r>
          <a:r>
            <a:rPr lang="en-US" sz="1400" dirty="0">
              <a:latin typeface="+mn-lt"/>
            </a:rPr>
            <a:t> </a:t>
          </a:r>
          <a:r>
            <a:rPr lang="en-US" sz="1400" dirty="0" err="1">
              <a:latin typeface="+mn-lt"/>
            </a:rPr>
            <a:t>sud</a:t>
          </a:r>
          <a:r>
            <a:rPr lang="en-US" sz="1400" dirty="0">
              <a:latin typeface="+mn-lt"/>
            </a:rPr>
            <a:t> za </a:t>
          </a:r>
          <a:r>
            <a:rPr lang="en-US" sz="1400" dirty="0" err="1">
              <a:latin typeface="+mn-lt"/>
            </a:rPr>
            <a:t>ljudska</a:t>
          </a:r>
          <a:r>
            <a:rPr lang="en-US" sz="1400" dirty="0">
              <a:latin typeface="+mn-lt"/>
            </a:rPr>
            <a:t> </a:t>
          </a:r>
          <a:r>
            <a:rPr lang="en-US" sz="1400" dirty="0" err="1">
              <a:latin typeface="+mn-lt"/>
            </a:rPr>
            <a:t>prava</a:t>
          </a:r>
          <a:r>
            <a:rPr lang="en-US" sz="1400" dirty="0">
              <a:latin typeface="+mn-lt"/>
            </a:rPr>
            <a:t>, </a:t>
          </a:r>
          <a:r>
            <a:rPr lang="en-US" sz="1400" dirty="0" err="1">
              <a:latin typeface="+mn-lt"/>
            </a:rPr>
            <a:t>Predstavka</a:t>
          </a:r>
          <a:r>
            <a:rPr lang="en-US" sz="1400" dirty="0">
              <a:latin typeface="+mn-lt"/>
            </a:rPr>
            <a:t> br. 70838/13, </a:t>
          </a:r>
          <a:r>
            <a:rPr lang="en-US" sz="1400" dirty="0" err="1">
              <a:latin typeface="+mn-lt"/>
            </a:rPr>
            <a:t>Presuda</a:t>
          </a:r>
          <a:r>
            <a:rPr lang="en-US" sz="1400" dirty="0">
              <a:latin typeface="+mn-lt"/>
            </a:rPr>
            <a:t> od 28.novembra 2017. </a:t>
          </a:r>
          <a:r>
            <a:rPr lang="en-US" sz="1400" dirty="0" err="1">
              <a:latin typeface="+mn-lt"/>
            </a:rPr>
            <a:t>godine</a:t>
          </a:r>
          <a:r>
            <a:rPr lang="en-US" sz="1400" dirty="0">
              <a:latin typeface="+mn-lt"/>
            </a:rPr>
            <a:t>.</a:t>
          </a:r>
          <a:endParaRPr lang="sr-Latn-RS" sz="1400" dirty="0">
            <a:latin typeface="+mn-lt"/>
          </a:endParaRPr>
        </a:p>
      </dgm:t>
    </dgm:pt>
    <dgm:pt modelId="{B7A52924-A969-4345-9F59-A8A93FDD0BBE}" type="parTrans" cxnId="{74ED4CA9-E06C-4918-8F75-3865C4909422}">
      <dgm:prSet/>
      <dgm:spPr/>
      <dgm:t>
        <a:bodyPr/>
        <a:lstStyle/>
        <a:p>
          <a:endParaRPr lang="sr-Latn-RS"/>
        </a:p>
      </dgm:t>
    </dgm:pt>
    <dgm:pt modelId="{1DAEC3F5-AC8C-4F7D-8913-1ABB03F3A563}" type="sibTrans" cxnId="{74ED4CA9-E06C-4918-8F75-3865C4909422}">
      <dgm:prSet/>
      <dgm:spPr/>
      <dgm:t>
        <a:bodyPr/>
        <a:lstStyle/>
        <a:p>
          <a:endParaRPr lang="sr-Latn-RS"/>
        </a:p>
      </dgm:t>
    </dgm:pt>
    <dgm:pt modelId="{240832D8-3F7D-4147-B548-028CA910F137}" type="pres">
      <dgm:prSet presAssocID="{F54F3AFC-EB85-42D1-A301-74D47E9AC25E}" presName="linear" presStyleCnt="0">
        <dgm:presLayoutVars>
          <dgm:dir/>
          <dgm:animLvl val="lvl"/>
          <dgm:resizeHandles val="exact"/>
        </dgm:presLayoutVars>
      </dgm:prSet>
      <dgm:spPr/>
    </dgm:pt>
    <dgm:pt modelId="{B466D1B5-1C1C-4788-94A9-8967779A3D20}" type="pres">
      <dgm:prSet presAssocID="{1EC099B9-A247-4403-A8FB-EB23BAB6BAA5}" presName="parentLin" presStyleCnt="0"/>
      <dgm:spPr/>
    </dgm:pt>
    <dgm:pt modelId="{DA31C620-8DAE-473E-8E10-6963E2105FA2}" type="pres">
      <dgm:prSet presAssocID="{1EC099B9-A247-4403-A8FB-EB23BAB6BAA5}" presName="parentLeftMargin" presStyleLbl="node1" presStyleIdx="0" presStyleCnt="3"/>
      <dgm:spPr/>
    </dgm:pt>
    <dgm:pt modelId="{4BCADC8F-46FD-4EA3-87FC-06C7A021CA44}" type="pres">
      <dgm:prSet presAssocID="{1EC099B9-A247-4403-A8FB-EB23BAB6BAA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DC94ABC-D866-46D2-AC0B-1BCA144EC7F8}" type="pres">
      <dgm:prSet presAssocID="{1EC099B9-A247-4403-A8FB-EB23BAB6BAA5}" presName="negativeSpace" presStyleCnt="0"/>
      <dgm:spPr/>
    </dgm:pt>
    <dgm:pt modelId="{E0BEB90C-B9BF-4956-8E38-7133AF737336}" type="pres">
      <dgm:prSet presAssocID="{1EC099B9-A247-4403-A8FB-EB23BAB6BAA5}" presName="childText" presStyleLbl="conFgAcc1" presStyleIdx="0" presStyleCnt="3">
        <dgm:presLayoutVars>
          <dgm:bulletEnabled val="1"/>
        </dgm:presLayoutVars>
      </dgm:prSet>
      <dgm:spPr/>
    </dgm:pt>
    <dgm:pt modelId="{7F3801CF-AD21-47AF-9622-23313FD09FF0}" type="pres">
      <dgm:prSet presAssocID="{358A5150-7DA4-41E2-BE72-C43B8E347ADE}" presName="spaceBetweenRectangles" presStyleCnt="0"/>
      <dgm:spPr/>
    </dgm:pt>
    <dgm:pt modelId="{5CF3B45C-7B43-4A6D-8F71-FA15C97BBE4C}" type="pres">
      <dgm:prSet presAssocID="{41F91F20-0EEB-4B24-ACBC-0CCBBC30E1E0}" presName="parentLin" presStyleCnt="0"/>
      <dgm:spPr/>
    </dgm:pt>
    <dgm:pt modelId="{42A4780F-5FD1-414C-8134-08AF6ED1F90F}" type="pres">
      <dgm:prSet presAssocID="{41F91F20-0EEB-4B24-ACBC-0CCBBC30E1E0}" presName="parentLeftMargin" presStyleLbl="node1" presStyleIdx="0" presStyleCnt="3"/>
      <dgm:spPr/>
    </dgm:pt>
    <dgm:pt modelId="{2D242740-8D86-4E1B-ABE8-C0766C4FC9B7}" type="pres">
      <dgm:prSet presAssocID="{41F91F20-0EEB-4B24-ACBC-0CCBBC30E1E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90C2671-BD6F-4DC1-94CC-35177325DBB2}" type="pres">
      <dgm:prSet presAssocID="{41F91F20-0EEB-4B24-ACBC-0CCBBC30E1E0}" presName="negativeSpace" presStyleCnt="0"/>
      <dgm:spPr/>
    </dgm:pt>
    <dgm:pt modelId="{4042B014-0281-46F0-8D93-54739CDC559A}" type="pres">
      <dgm:prSet presAssocID="{41F91F20-0EEB-4B24-ACBC-0CCBBC30E1E0}" presName="childText" presStyleLbl="conFgAcc1" presStyleIdx="1" presStyleCnt="3">
        <dgm:presLayoutVars>
          <dgm:bulletEnabled val="1"/>
        </dgm:presLayoutVars>
      </dgm:prSet>
      <dgm:spPr/>
    </dgm:pt>
    <dgm:pt modelId="{C127140B-9FD8-49B8-9A38-B06FE3613C63}" type="pres">
      <dgm:prSet presAssocID="{1565450F-FC4D-40B1-A503-F7449B14B7BC}" presName="spaceBetweenRectangles" presStyleCnt="0"/>
      <dgm:spPr/>
    </dgm:pt>
    <dgm:pt modelId="{17A0176C-0919-428F-A1AA-7A6B21380495}" type="pres">
      <dgm:prSet presAssocID="{CC0E0B68-C7FA-4AF8-8817-3A24B34A7652}" presName="parentLin" presStyleCnt="0"/>
      <dgm:spPr/>
    </dgm:pt>
    <dgm:pt modelId="{659B574D-295E-41FD-891D-FD0C1AD259DD}" type="pres">
      <dgm:prSet presAssocID="{CC0E0B68-C7FA-4AF8-8817-3A24B34A7652}" presName="parentLeftMargin" presStyleLbl="node1" presStyleIdx="1" presStyleCnt="3"/>
      <dgm:spPr/>
    </dgm:pt>
    <dgm:pt modelId="{38273A89-0759-4CC5-99A7-B004C4CDE8AD}" type="pres">
      <dgm:prSet presAssocID="{CC0E0B68-C7FA-4AF8-8817-3A24B34A765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6B892C8-FE39-4BED-94FD-F5ABC43B3328}" type="pres">
      <dgm:prSet presAssocID="{CC0E0B68-C7FA-4AF8-8817-3A24B34A7652}" presName="negativeSpace" presStyleCnt="0"/>
      <dgm:spPr/>
    </dgm:pt>
    <dgm:pt modelId="{8724B0DF-0F01-49B6-A624-D80710EE7465}" type="pres">
      <dgm:prSet presAssocID="{CC0E0B68-C7FA-4AF8-8817-3A24B34A765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7D3DE0F-D052-4FC0-8A1E-AE93818747B5}" type="presOf" srcId="{41F91F20-0EEB-4B24-ACBC-0CCBBC30E1E0}" destId="{42A4780F-5FD1-414C-8134-08AF6ED1F90F}" srcOrd="0" destOrd="0" presId="urn:microsoft.com/office/officeart/2005/8/layout/list1"/>
    <dgm:cxn modelId="{D15B3560-1DE6-463D-BF61-2CAC31F5F329}" type="presOf" srcId="{1EC099B9-A247-4403-A8FB-EB23BAB6BAA5}" destId="{DA31C620-8DAE-473E-8E10-6963E2105FA2}" srcOrd="0" destOrd="0" presId="urn:microsoft.com/office/officeart/2005/8/layout/list1"/>
    <dgm:cxn modelId="{AC3BD053-71C4-4FE2-8423-9A5D9B3F71CB}" type="presOf" srcId="{1EC099B9-A247-4403-A8FB-EB23BAB6BAA5}" destId="{4BCADC8F-46FD-4EA3-87FC-06C7A021CA44}" srcOrd="1" destOrd="0" presId="urn:microsoft.com/office/officeart/2005/8/layout/list1"/>
    <dgm:cxn modelId="{2EA95E75-D442-44D3-8466-4F4B23F72A03}" srcId="{F54F3AFC-EB85-42D1-A301-74D47E9AC25E}" destId="{41F91F20-0EEB-4B24-ACBC-0CCBBC30E1E0}" srcOrd="1" destOrd="0" parTransId="{01013CBF-0E73-481D-84AD-5B8BFD558DF5}" sibTransId="{1565450F-FC4D-40B1-A503-F7449B14B7BC}"/>
    <dgm:cxn modelId="{4F754676-DBB8-4749-81F4-3BB567FD1A90}" srcId="{F54F3AFC-EB85-42D1-A301-74D47E9AC25E}" destId="{1EC099B9-A247-4403-A8FB-EB23BAB6BAA5}" srcOrd="0" destOrd="0" parTransId="{70E5AE80-2CAC-4005-9FFE-1D51AD7AEF3E}" sibTransId="{358A5150-7DA4-41E2-BE72-C43B8E347ADE}"/>
    <dgm:cxn modelId="{1CFF2193-37EF-4A78-A496-6FB2070FF221}" type="presOf" srcId="{41F91F20-0EEB-4B24-ACBC-0CCBBC30E1E0}" destId="{2D242740-8D86-4E1B-ABE8-C0766C4FC9B7}" srcOrd="1" destOrd="0" presId="urn:microsoft.com/office/officeart/2005/8/layout/list1"/>
    <dgm:cxn modelId="{74ED4CA9-E06C-4918-8F75-3865C4909422}" srcId="{F54F3AFC-EB85-42D1-A301-74D47E9AC25E}" destId="{CC0E0B68-C7FA-4AF8-8817-3A24B34A7652}" srcOrd="2" destOrd="0" parTransId="{B7A52924-A969-4345-9F59-A8A93FDD0BBE}" sibTransId="{1DAEC3F5-AC8C-4F7D-8913-1ABB03F3A563}"/>
    <dgm:cxn modelId="{50CB14C8-ADBE-488F-8D9E-C59DC59D670C}" type="presOf" srcId="{CC0E0B68-C7FA-4AF8-8817-3A24B34A7652}" destId="{659B574D-295E-41FD-891D-FD0C1AD259DD}" srcOrd="0" destOrd="0" presId="urn:microsoft.com/office/officeart/2005/8/layout/list1"/>
    <dgm:cxn modelId="{00681FEA-A703-4FFC-A915-01AD8DA07BCF}" type="presOf" srcId="{CC0E0B68-C7FA-4AF8-8817-3A24B34A7652}" destId="{38273A89-0759-4CC5-99A7-B004C4CDE8AD}" srcOrd="1" destOrd="0" presId="urn:microsoft.com/office/officeart/2005/8/layout/list1"/>
    <dgm:cxn modelId="{1B786EF5-587F-407D-B06D-6CCF7B77EFA8}" type="presOf" srcId="{F54F3AFC-EB85-42D1-A301-74D47E9AC25E}" destId="{240832D8-3F7D-4147-B548-028CA910F137}" srcOrd="0" destOrd="0" presId="urn:microsoft.com/office/officeart/2005/8/layout/list1"/>
    <dgm:cxn modelId="{61A6B711-909B-4C04-9A4A-431F6289206D}" type="presParOf" srcId="{240832D8-3F7D-4147-B548-028CA910F137}" destId="{B466D1B5-1C1C-4788-94A9-8967779A3D20}" srcOrd="0" destOrd="0" presId="urn:microsoft.com/office/officeart/2005/8/layout/list1"/>
    <dgm:cxn modelId="{744C1E0B-EEF0-450B-9F81-EDF67EB2123F}" type="presParOf" srcId="{B466D1B5-1C1C-4788-94A9-8967779A3D20}" destId="{DA31C620-8DAE-473E-8E10-6963E2105FA2}" srcOrd="0" destOrd="0" presId="urn:microsoft.com/office/officeart/2005/8/layout/list1"/>
    <dgm:cxn modelId="{6306618A-1C7A-4F8F-9C4E-F6A5E6BE2B59}" type="presParOf" srcId="{B466D1B5-1C1C-4788-94A9-8967779A3D20}" destId="{4BCADC8F-46FD-4EA3-87FC-06C7A021CA44}" srcOrd="1" destOrd="0" presId="urn:microsoft.com/office/officeart/2005/8/layout/list1"/>
    <dgm:cxn modelId="{DA00B890-765C-476F-8DF2-A640DDC819E6}" type="presParOf" srcId="{240832D8-3F7D-4147-B548-028CA910F137}" destId="{CDC94ABC-D866-46D2-AC0B-1BCA144EC7F8}" srcOrd="1" destOrd="0" presId="urn:microsoft.com/office/officeart/2005/8/layout/list1"/>
    <dgm:cxn modelId="{21187788-BC6C-4AAA-A715-508E73D1B041}" type="presParOf" srcId="{240832D8-3F7D-4147-B548-028CA910F137}" destId="{E0BEB90C-B9BF-4956-8E38-7133AF737336}" srcOrd="2" destOrd="0" presId="urn:microsoft.com/office/officeart/2005/8/layout/list1"/>
    <dgm:cxn modelId="{D2FA0C0C-03A0-4DDF-A4D9-0223EF53BE66}" type="presParOf" srcId="{240832D8-3F7D-4147-B548-028CA910F137}" destId="{7F3801CF-AD21-47AF-9622-23313FD09FF0}" srcOrd="3" destOrd="0" presId="urn:microsoft.com/office/officeart/2005/8/layout/list1"/>
    <dgm:cxn modelId="{18587C9E-B904-4693-917F-96D367928D5F}" type="presParOf" srcId="{240832D8-3F7D-4147-B548-028CA910F137}" destId="{5CF3B45C-7B43-4A6D-8F71-FA15C97BBE4C}" srcOrd="4" destOrd="0" presId="urn:microsoft.com/office/officeart/2005/8/layout/list1"/>
    <dgm:cxn modelId="{9291F8A4-7961-4B37-9076-E8FB99EC1ABD}" type="presParOf" srcId="{5CF3B45C-7B43-4A6D-8F71-FA15C97BBE4C}" destId="{42A4780F-5FD1-414C-8134-08AF6ED1F90F}" srcOrd="0" destOrd="0" presId="urn:microsoft.com/office/officeart/2005/8/layout/list1"/>
    <dgm:cxn modelId="{4F18C450-79B0-4BC5-80FF-5003FB2C07CF}" type="presParOf" srcId="{5CF3B45C-7B43-4A6D-8F71-FA15C97BBE4C}" destId="{2D242740-8D86-4E1B-ABE8-C0766C4FC9B7}" srcOrd="1" destOrd="0" presId="urn:microsoft.com/office/officeart/2005/8/layout/list1"/>
    <dgm:cxn modelId="{0A5DF681-E3E7-4928-85AD-FA80331A5773}" type="presParOf" srcId="{240832D8-3F7D-4147-B548-028CA910F137}" destId="{490C2671-BD6F-4DC1-94CC-35177325DBB2}" srcOrd="5" destOrd="0" presId="urn:microsoft.com/office/officeart/2005/8/layout/list1"/>
    <dgm:cxn modelId="{8837F4B4-F1CA-411B-B636-2B9C26E81531}" type="presParOf" srcId="{240832D8-3F7D-4147-B548-028CA910F137}" destId="{4042B014-0281-46F0-8D93-54739CDC559A}" srcOrd="6" destOrd="0" presId="urn:microsoft.com/office/officeart/2005/8/layout/list1"/>
    <dgm:cxn modelId="{0363354F-8ADE-4999-A857-B08E513BA49A}" type="presParOf" srcId="{240832D8-3F7D-4147-B548-028CA910F137}" destId="{C127140B-9FD8-49B8-9A38-B06FE3613C63}" srcOrd="7" destOrd="0" presId="urn:microsoft.com/office/officeart/2005/8/layout/list1"/>
    <dgm:cxn modelId="{492C1A47-090E-49BB-B6C1-12F3881C4706}" type="presParOf" srcId="{240832D8-3F7D-4147-B548-028CA910F137}" destId="{17A0176C-0919-428F-A1AA-7A6B21380495}" srcOrd="8" destOrd="0" presId="urn:microsoft.com/office/officeart/2005/8/layout/list1"/>
    <dgm:cxn modelId="{FE9F8E8F-C15C-4258-97C6-52E7D2FD4615}" type="presParOf" srcId="{17A0176C-0919-428F-A1AA-7A6B21380495}" destId="{659B574D-295E-41FD-891D-FD0C1AD259DD}" srcOrd="0" destOrd="0" presId="urn:microsoft.com/office/officeart/2005/8/layout/list1"/>
    <dgm:cxn modelId="{4023D3D4-334D-4279-B083-560092A308FD}" type="presParOf" srcId="{17A0176C-0919-428F-A1AA-7A6B21380495}" destId="{38273A89-0759-4CC5-99A7-B004C4CDE8AD}" srcOrd="1" destOrd="0" presId="urn:microsoft.com/office/officeart/2005/8/layout/list1"/>
    <dgm:cxn modelId="{05E0EEDC-6FD6-484C-A1A5-5650BA352E3B}" type="presParOf" srcId="{240832D8-3F7D-4147-B548-028CA910F137}" destId="{E6B892C8-FE39-4BED-94FD-F5ABC43B3328}" srcOrd="9" destOrd="0" presId="urn:microsoft.com/office/officeart/2005/8/layout/list1"/>
    <dgm:cxn modelId="{186E1DA6-FAAC-497D-BF4F-0D378975552E}" type="presParOf" srcId="{240832D8-3F7D-4147-B548-028CA910F137}" destId="{8724B0DF-0F01-49B6-A624-D80710EE746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4F3AFC-EB85-42D1-A301-74D47E9AC25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41F91F20-0EEB-4B24-ACBC-0CCBBC30E1E0}">
      <dgm:prSet custT="1"/>
      <dgm:spPr/>
      <dgm:t>
        <a:bodyPr/>
        <a:lstStyle/>
        <a:p>
          <a:r>
            <a:rPr lang="en-US" sz="1400" i="1" dirty="0"/>
            <a:t>Magyar </a:t>
          </a:r>
          <a:r>
            <a:rPr lang="en-US" sz="1400" i="1" dirty="0" err="1"/>
            <a:t>Jeti</a:t>
          </a:r>
          <a:r>
            <a:rPr lang="en-US" sz="1400" i="1" dirty="0"/>
            <a:t> </a:t>
          </a:r>
          <a:r>
            <a:rPr lang="en-US" sz="1400" i="1" dirty="0" err="1"/>
            <a:t>Zrt</a:t>
          </a:r>
          <a:r>
            <a:rPr lang="en-US" sz="1400" dirty="0"/>
            <a:t> </a:t>
          </a:r>
          <a:r>
            <a:rPr lang="en-US" sz="1400" dirty="0" err="1"/>
            <a:t>protiv</a:t>
          </a:r>
          <a:r>
            <a:rPr lang="en-US" sz="1400" dirty="0"/>
            <a:t> </a:t>
          </a:r>
          <a:r>
            <a:rPr lang="en-US" sz="1400" dirty="0" err="1"/>
            <a:t>Mađarske</a:t>
          </a:r>
          <a:r>
            <a:rPr lang="en-US" sz="1400" dirty="0"/>
            <a:t>. </a:t>
          </a:r>
          <a:r>
            <a:rPr lang="en-US" sz="1400" dirty="0" err="1"/>
            <a:t>Evropski</a:t>
          </a:r>
          <a:r>
            <a:rPr lang="en-US" sz="1400" dirty="0"/>
            <a:t> </a:t>
          </a:r>
          <a:r>
            <a:rPr lang="en-US" sz="1400" dirty="0" err="1"/>
            <a:t>sud</a:t>
          </a:r>
          <a:r>
            <a:rPr lang="en-US" sz="1400" dirty="0"/>
            <a:t> za </a:t>
          </a:r>
          <a:r>
            <a:rPr lang="en-US" sz="1400" dirty="0" err="1"/>
            <a:t>ljudska</a:t>
          </a:r>
          <a:r>
            <a:rPr lang="en-US" sz="1400" dirty="0"/>
            <a:t> </a:t>
          </a:r>
          <a:r>
            <a:rPr lang="en-US" sz="1400" dirty="0" err="1"/>
            <a:t>prava</a:t>
          </a:r>
          <a:r>
            <a:rPr lang="en-US" sz="1400" dirty="0"/>
            <a:t>, </a:t>
          </a:r>
          <a:r>
            <a:rPr lang="en-US" sz="1400" dirty="0" err="1"/>
            <a:t>Predstavka</a:t>
          </a:r>
          <a:r>
            <a:rPr lang="en-US" sz="1400" dirty="0"/>
            <a:t> br. 11257/16, </a:t>
          </a:r>
          <a:r>
            <a:rPr lang="en-US" sz="1400" dirty="0" err="1"/>
            <a:t>presuda</a:t>
          </a:r>
          <a:r>
            <a:rPr lang="en-US" sz="1400" dirty="0"/>
            <a:t> od 4. </a:t>
          </a:r>
          <a:r>
            <a:rPr lang="en-US" sz="1400" dirty="0" err="1"/>
            <a:t>decembra</a:t>
          </a:r>
          <a:r>
            <a:rPr lang="en-US" sz="1400" dirty="0"/>
            <a:t> 2018</a:t>
          </a:r>
          <a:r>
            <a:rPr lang="en-US" sz="1400"/>
            <a:t>. </a:t>
          </a:r>
          <a:endParaRPr lang="sr-Latn-RS" sz="1400" dirty="0">
            <a:latin typeface="+mn-lt"/>
          </a:endParaRPr>
        </a:p>
      </dgm:t>
    </dgm:pt>
    <dgm:pt modelId="{01013CBF-0E73-481D-84AD-5B8BFD558DF5}" type="parTrans" cxnId="{2EA95E75-D442-44D3-8466-4F4B23F72A03}">
      <dgm:prSet/>
      <dgm:spPr/>
      <dgm:t>
        <a:bodyPr/>
        <a:lstStyle/>
        <a:p>
          <a:endParaRPr lang="sr-Latn-RS"/>
        </a:p>
      </dgm:t>
    </dgm:pt>
    <dgm:pt modelId="{1565450F-FC4D-40B1-A503-F7449B14B7BC}" type="sibTrans" cxnId="{2EA95E75-D442-44D3-8466-4F4B23F72A03}">
      <dgm:prSet/>
      <dgm:spPr/>
      <dgm:t>
        <a:bodyPr/>
        <a:lstStyle/>
        <a:p>
          <a:endParaRPr lang="sr-Latn-RS"/>
        </a:p>
      </dgm:t>
    </dgm:pt>
    <dgm:pt modelId="{F8E78780-14B3-4ADF-B422-DE8BCCB8FA64}">
      <dgm:prSet custT="1"/>
      <dgm:spPr/>
      <dgm:t>
        <a:bodyPr/>
        <a:lstStyle/>
        <a:p>
          <a:r>
            <a:rPr lang="en-US" sz="1400"/>
            <a:t>Delfi protiv Estonije, Evropski sud za ljudska prava, Predstavka broj 64569/09, Presuda od 10. oktobra 2013. godine.</a:t>
          </a:r>
          <a:endParaRPr lang="sr-Latn-RS" sz="1400" dirty="0">
            <a:latin typeface="+mn-lt"/>
          </a:endParaRPr>
        </a:p>
      </dgm:t>
    </dgm:pt>
    <dgm:pt modelId="{A7AF467F-DB45-43D2-81B4-263381860E90}" type="parTrans" cxnId="{DE2DE9AC-9056-4444-A2FC-54A4177989DC}">
      <dgm:prSet/>
      <dgm:spPr/>
      <dgm:t>
        <a:bodyPr/>
        <a:lstStyle/>
        <a:p>
          <a:endParaRPr lang="sr-Latn-RS"/>
        </a:p>
      </dgm:t>
    </dgm:pt>
    <dgm:pt modelId="{4282173C-41BC-4F38-8856-4BFF70761600}" type="sibTrans" cxnId="{DE2DE9AC-9056-4444-A2FC-54A4177989DC}">
      <dgm:prSet/>
      <dgm:spPr/>
      <dgm:t>
        <a:bodyPr/>
        <a:lstStyle/>
        <a:p>
          <a:endParaRPr lang="sr-Latn-RS"/>
        </a:p>
      </dgm:t>
    </dgm:pt>
    <dgm:pt modelId="{2FD5E429-3CD0-4F85-B258-2096A1FD14BB}">
      <dgm:prSet/>
      <dgm:spPr/>
      <dgm:t>
        <a:bodyPr/>
        <a:lstStyle/>
        <a:p>
          <a:pPr>
            <a:buNone/>
          </a:pPr>
          <a:r>
            <a:rPr lang="en-US"/>
            <a:t>Savva Terentyev v. Russia, Evropski sud za ljudska prava, Predstavka broj 10692/09, Presuda od 28. avgusta 2018. godine. </a:t>
          </a:r>
          <a:endParaRPr lang="sr-Latn-RS"/>
        </a:p>
      </dgm:t>
    </dgm:pt>
    <dgm:pt modelId="{F267DBD1-2889-406C-9262-D39E382C54F1}" type="parTrans" cxnId="{B8AAF337-5F9E-49C4-851C-789F57E0F6E4}">
      <dgm:prSet/>
      <dgm:spPr/>
      <dgm:t>
        <a:bodyPr/>
        <a:lstStyle/>
        <a:p>
          <a:endParaRPr lang="sr-Latn-RS"/>
        </a:p>
      </dgm:t>
    </dgm:pt>
    <dgm:pt modelId="{5DF16F33-A1E8-4B9B-814A-45904FD68F97}" type="sibTrans" cxnId="{B8AAF337-5F9E-49C4-851C-789F57E0F6E4}">
      <dgm:prSet/>
      <dgm:spPr/>
      <dgm:t>
        <a:bodyPr/>
        <a:lstStyle/>
        <a:p>
          <a:endParaRPr lang="sr-Latn-RS"/>
        </a:p>
      </dgm:t>
    </dgm:pt>
    <dgm:pt modelId="{240832D8-3F7D-4147-B548-028CA910F137}" type="pres">
      <dgm:prSet presAssocID="{F54F3AFC-EB85-42D1-A301-74D47E9AC25E}" presName="linear" presStyleCnt="0">
        <dgm:presLayoutVars>
          <dgm:dir/>
          <dgm:animLvl val="lvl"/>
          <dgm:resizeHandles val="exact"/>
        </dgm:presLayoutVars>
      </dgm:prSet>
      <dgm:spPr/>
    </dgm:pt>
    <dgm:pt modelId="{5CF3B45C-7B43-4A6D-8F71-FA15C97BBE4C}" type="pres">
      <dgm:prSet presAssocID="{41F91F20-0EEB-4B24-ACBC-0CCBBC30E1E0}" presName="parentLin" presStyleCnt="0"/>
      <dgm:spPr/>
    </dgm:pt>
    <dgm:pt modelId="{42A4780F-5FD1-414C-8134-08AF6ED1F90F}" type="pres">
      <dgm:prSet presAssocID="{41F91F20-0EEB-4B24-ACBC-0CCBBC30E1E0}" presName="parentLeftMargin" presStyleLbl="node1" presStyleIdx="0" presStyleCnt="3"/>
      <dgm:spPr/>
    </dgm:pt>
    <dgm:pt modelId="{2D242740-8D86-4E1B-ABE8-C0766C4FC9B7}" type="pres">
      <dgm:prSet presAssocID="{41F91F20-0EEB-4B24-ACBC-0CCBBC30E1E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90C2671-BD6F-4DC1-94CC-35177325DBB2}" type="pres">
      <dgm:prSet presAssocID="{41F91F20-0EEB-4B24-ACBC-0CCBBC30E1E0}" presName="negativeSpace" presStyleCnt="0"/>
      <dgm:spPr/>
    </dgm:pt>
    <dgm:pt modelId="{4042B014-0281-46F0-8D93-54739CDC559A}" type="pres">
      <dgm:prSet presAssocID="{41F91F20-0EEB-4B24-ACBC-0CCBBC30E1E0}" presName="childText" presStyleLbl="conFgAcc1" presStyleIdx="0" presStyleCnt="3">
        <dgm:presLayoutVars>
          <dgm:bulletEnabled val="1"/>
        </dgm:presLayoutVars>
      </dgm:prSet>
      <dgm:spPr/>
    </dgm:pt>
    <dgm:pt modelId="{74077048-3B4F-4021-840F-F54EB0402254}" type="pres">
      <dgm:prSet presAssocID="{1565450F-FC4D-40B1-A503-F7449B14B7BC}" presName="spaceBetweenRectangles" presStyleCnt="0"/>
      <dgm:spPr/>
    </dgm:pt>
    <dgm:pt modelId="{1DBBF746-F8CE-41A4-BCDD-6031BFBDEDB5}" type="pres">
      <dgm:prSet presAssocID="{F8E78780-14B3-4ADF-B422-DE8BCCB8FA64}" presName="parentLin" presStyleCnt="0"/>
      <dgm:spPr/>
    </dgm:pt>
    <dgm:pt modelId="{65919223-0BBF-48C5-B9F1-ECB4A1613261}" type="pres">
      <dgm:prSet presAssocID="{F8E78780-14B3-4ADF-B422-DE8BCCB8FA64}" presName="parentLeftMargin" presStyleLbl="node1" presStyleIdx="0" presStyleCnt="3"/>
      <dgm:spPr/>
    </dgm:pt>
    <dgm:pt modelId="{5D06949E-96F5-4185-9967-B60105D6F5F3}" type="pres">
      <dgm:prSet presAssocID="{F8E78780-14B3-4ADF-B422-DE8BCCB8FA6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737223F-166A-4D36-8DE6-B704FBF8F534}" type="pres">
      <dgm:prSet presAssocID="{F8E78780-14B3-4ADF-B422-DE8BCCB8FA64}" presName="negativeSpace" presStyleCnt="0"/>
      <dgm:spPr/>
    </dgm:pt>
    <dgm:pt modelId="{F5777BAB-F946-4D75-8634-ABD8A1EA4FE1}" type="pres">
      <dgm:prSet presAssocID="{F8E78780-14B3-4ADF-B422-DE8BCCB8FA64}" presName="childText" presStyleLbl="conFgAcc1" presStyleIdx="1" presStyleCnt="3">
        <dgm:presLayoutVars>
          <dgm:bulletEnabled val="1"/>
        </dgm:presLayoutVars>
      </dgm:prSet>
      <dgm:spPr/>
    </dgm:pt>
    <dgm:pt modelId="{8C75E666-55CB-4DCB-A8A5-8EA865C20824}" type="pres">
      <dgm:prSet presAssocID="{4282173C-41BC-4F38-8856-4BFF70761600}" presName="spaceBetweenRectangles" presStyleCnt="0"/>
      <dgm:spPr/>
    </dgm:pt>
    <dgm:pt modelId="{E82C5481-9394-4BE2-AFCB-822E07C4C3CE}" type="pres">
      <dgm:prSet presAssocID="{2FD5E429-3CD0-4F85-B258-2096A1FD14BB}" presName="parentLin" presStyleCnt="0"/>
      <dgm:spPr/>
    </dgm:pt>
    <dgm:pt modelId="{30DAA63F-5C4C-46E5-9DFF-ED333FE44163}" type="pres">
      <dgm:prSet presAssocID="{2FD5E429-3CD0-4F85-B258-2096A1FD14BB}" presName="parentLeftMargin" presStyleLbl="node1" presStyleIdx="1" presStyleCnt="3"/>
      <dgm:spPr/>
    </dgm:pt>
    <dgm:pt modelId="{FE24E634-D437-4585-AABD-22335DCDE760}" type="pres">
      <dgm:prSet presAssocID="{2FD5E429-3CD0-4F85-B258-2096A1FD14B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F390473-BCD2-423B-ACC4-DC20BB721AF4}" type="pres">
      <dgm:prSet presAssocID="{2FD5E429-3CD0-4F85-B258-2096A1FD14BB}" presName="negativeSpace" presStyleCnt="0"/>
      <dgm:spPr/>
    </dgm:pt>
    <dgm:pt modelId="{5FA5B196-DFB5-4685-995A-917F7B5D7FA9}" type="pres">
      <dgm:prSet presAssocID="{2FD5E429-3CD0-4F85-B258-2096A1FD14B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7D3DE0F-D052-4FC0-8A1E-AE93818747B5}" type="presOf" srcId="{41F91F20-0EEB-4B24-ACBC-0CCBBC30E1E0}" destId="{42A4780F-5FD1-414C-8134-08AF6ED1F90F}" srcOrd="0" destOrd="0" presId="urn:microsoft.com/office/officeart/2005/8/layout/list1"/>
    <dgm:cxn modelId="{B8AAF337-5F9E-49C4-851C-789F57E0F6E4}" srcId="{F54F3AFC-EB85-42D1-A301-74D47E9AC25E}" destId="{2FD5E429-3CD0-4F85-B258-2096A1FD14BB}" srcOrd="2" destOrd="0" parTransId="{F267DBD1-2889-406C-9262-D39E382C54F1}" sibTransId="{5DF16F33-A1E8-4B9B-814A-45904FD68F97}"/>
    <dgm:cxn modelId="{6173BD73-9D9F-42D6-A257-AE94E15E59CC}" type="presOf" srcId="{F8E78780-14B3-4ADF-B422-DE8BCCB8FA64}" destId="{5D06949E-96F5-4185-9967-B60105D6F5F3}" srcOrd="1" destOrd="0" presId="urn:microsoft.com/office/officeart/2005/8/layout/list1"/>
    <dgm:cxn modelId="{2EA95E75-D442-44D3-8466-4F4B23F72A03}" srcId="{F54F3AFC-EB85-42D1-A301-74D47E9AC25E}" destId="{41F91F20-0EEB-4B24-ACBC-0CCBBC30E1E0}" srcOrd="0" destOrd="0" parTransId="{01013CBF-0E73-481D-84AD-5B8BFD558DF5}" sibTransId="{1565450F-FC4D-40B1-A503-F7449B14B7BC}"/>
    <dgm:cxn modelId="{1CFF2193-37EF-4A78-A496-6FB2070FF221}" type="presOf" srcId="{41F91F20-0EEB-4B24-ACBC-0CCBBC30E1E0}" destId="{2D242740-8D86-4E1B-ABE8-C0766C4FC9B7}" srcOrd="1" destOrd="0" presId="urn:microsoft.com/office/officeart/2005/8/layout/list1"/>
    <dgm:cxn modelId="{DE2DE9AC-9056-4444-A2FC-54A4177989DC}" srcId="{F54F3AFC-EB85-42D1-A301-74D47E9AC25E}" destId="{F8E78780-14B3-4ADF-B422-DE8BCCB8FA64}" srcOrd="1" destOrd="0" parTransId="{A7AF467F-DB45-43D2-81B4-263381860E90}" sibTransId="{4282173C-41BC-4F38-8856-4BFF70761600}"/>
    <dgm:cxn modelId="{673E75C0-713E-49F4-96B0-05900B2D1296}" type="presOf" srcId="{2FD5E429-3CD0-4F85-B258-2096A1FD14BB}" destId="{FE24E634-D437-4585-AABD-22335DCDE760}" srcOrd="1" destOrd="0" presId="urn:microsoft.com/office/officeart/2005/8/layout/list1"/>
    <dgm:cxn modelId="{927DDDF0-1FA8-4B28-8AD6-1FD3C8F4B0E0}" type="presOf" srcId="{F8E78780-14B3-4ADF-B422-DE8BCCB8FA64}" destId="{65919223-0BBF-48C5-B9F1-ECB4A1613261}" srcOrd="0" destOrd="0" presId="urn:microsoft.com/office/officeart/2005/8/layout/list1"/>
    <dgm:cxn modelId="{1B786EF5-587F-407D-B06D-6CCF7B77EFA8}" type="presOf" srcId="{F54F3AFC-EB85-42D1-A301-74D47E9AC25E}" destId="{240832D8-3F7D-4147-B548-028CA910F137}" srcOrd="0" destOrd="0" presId="urn:microsoft.com/office/officeart/2005/8/layout/list1"/>
    <dgm:cxn modelId="{76EFB1F5-D655-4AD1-A124-6C462B9DD66C}" type="presOf" srcId="{2FD5E429-3CD0-4F85-B258-2096A1FD14BB}" destId="{30DAA63F-5C4C-46E5-9DFF-ED333FE44163}" srcOrd="0" destOrd="0" presId="urn:microsoft.com/office/officeart/2005/8/layout/list1"/>
    <dgm:cxn modelId="{18587C9E-B904-4693-917F-96D367928D5F}" type="presParOf" srcId="{240832D8-3F7D-4147-B548-028CA910F137}" destId="{5CF3B45C-7B43-4A6D-8F71-FA15C97BBE4C}" srcOrd="0" destOrd="0" presId="urn:microsoft.com/office/officeart/2005/8/layout/list1"/>
    <dgm:cxn modelId="{9291F8A4-7961-4B37-9076-E8FB99EC1ABD}" type="presParOf" srcId="{5CF3B45C-7B43-4A6D-8F71-FA15C97BBE4C}" destId="{42A4780F-5FD1-414C-8134-08AF6ED1F90F}" srcOrd="0" destOrd="0" presId="urn:microsoft.com/office/officeart/2005/8/layout/list1"/>
    <dgm:cxn modelId="{4F18C450-79B0-4BC5-80FF-5003FB2C07CF}" type="presParOf" srcId="{5CF3B45C-7B43-4A6D-8F71-FA15C97BBE4C}" destId="{2D242740-8D86-4E1B-ABE8-C0766C4FC9B7}" srcOrd="1" destOrd="0" presId="urn:microsoft.com/office/officeart/2005/8/layout/list1"/>
    <dgm:cxn modelId="{0A5DF681-E3E7-4928-85AD-FA80331A5773}" type="presParOf" srcId="{240832D8-3F7D-4147-B548-028CA910F137}" destId="{490C2671-BD6F-4DC1-94CC-35177325DBB2}" srcOrd="1" destOrd="0" presId="urn:microsoft.com/office/officeart/2005/8/layout/list1"/>
    <dgm:cxn modelId="{8837F4B4-F1CA-411B-B636-2B9C26E81531}" type="presParOf" srcId="{240832D8-3F7D-4147-B548-028CA910F137}" destId="{4042B014-0281-46F0-8D93-54739CDC559A}" srcOrd="2" destOrd="0" presId="urn:microsoft.com/office/officeart/2005/8/layout/list1"/>
    <dgm:cxn modelId="{981DA614-672D-4EE9-88A5-2948E17CE879}" type="presParOf" srcId="{240832D8-3F7D-4147-B548-028CA910F137}" destId="{74077048-3B4F-4021-840F-F54EB0402254}" srcOrd="3" destOrd="0" presId="urn:microsoft.com/office/officeart/2005/8/layout/list1"/>
    <dgm:cxn modelId="{EC8D6940-B930-4F94-AE97-1466B11E42BC}" type="presParOf" srcId="{240832D8-3F7D-4147-B548-028CA910F137}" destId="{1DBBF746-F8CE-41A4-BCDD-6031BFBDEDB5}" srcOrd="4" destOrd="0" presId="urn:microsoft.com/office/officeart/2005/8/layout/list1"/>
    <dgm:cxn modelId="{B716131D-25F8-4A2E-8D7E-46287751E922}" type="presParOf" srcId="{1DBBF746-F8CE-41A4-BCDD-6031BFBDEDB5}" destId="{65919223-0BBF-48C5-B9F1-ECB4A1613261}" srcOrd="0" destOrd="0" presId="urn:microsoft.com/office/officeart/2005/8/layout/list1"/>
    <dgm:cxn modelId="{6321C1F7-C38A-46D0-9215-1A570C629A98}" type="presParOf" srcId="{1DBBF746-F8CE-41A4-BCDD-6031BFBDEDB5}" destId="{5D06949E-96F5-4185-9967-B60105D6F5F3}" srcOrd="1" destOrd="0" presId="urn:microsoft.com/office/officeart/2005/8/layout/list1"/>
    <dgm:cxn modelId="{B94C7C00-A407-460F-A84A-AFD9ED8559B6}" type="presParOf" srcId="{240832D8-3F7D-4147-B548-028CA910F137}" destId="{F737223F-166A-4D36-8DE6-B704FBF8F534}" srcOrd="5" destOrd="0" presId="urn:microsoft.com/office/officeart/2005/8/layout/list1"/>
    <dgm:cxn modelId="{DDE3464C-AE00-4D29-B085-9EC28C671E05}" type="presParOf" srcId="{240832D8-3F7D-4147-B548-028CA910F137}" destId="{F5777BAB-F946-4D75-8634-ABD8A1EA4FE1}" srcOrd="6" destOrd="0" presId="urn:microsoft.com/office/officeart/2005/8/layout/list1"/>
    <dgm:cxn modelId="{70A0B671-FC42-45AD-8101-D464D2F12D90}" type="presParOf" srcId="{240832D8-3F7D-4147-B548-028CA910F137}" destId="{8C75E666-55CB-4DCB-A8A5-8EA865C20824}" srcOrd="7" destOrd="0" presId="urn:microsoft.com/office/officeart/2005/8/layout/list1"/>
    <dgm:cxn modelId="{92DFB58C-430E-4188-8431-3C26BD4993EF}" type="presParOf" srcId="{240832D8-3F7D-4147-B548-028CA910F137}" destId="{E82C5481-9394-4BE2-AFCB-822E07C4C3CE}" srcOrd="8" destOrd="0" presId="urn:microsoft.com/office/officeart/2005/8/layout/list1"/>
    <dgm:cxn modelId="{8ACD5E30-5E82-4862-9CAC-8828D2195D09}" type="presParOf" srcId="{E82C5481-9394-4BE2-AFCB-822E07C4C3CE}" destId="{30DAA63F-5C4C-46E5-9DFF-ED333FE44163}" srcOrd="0" destOrd="0" presId="urn:microsoft.com/office/officeart/2005/8/layout/list1"/>
    <dgm:cxn modelId="{EA6EBE18-F412-41A6-83CE-E84209917B78}" type="presParOf" srcId="{E82C5481-9394-4BE2-AFCB-822E07C4C3CE}" destId="{FE24E634-D437-4585-AABD-22335DCDE760}" srcOrd="1" destOrd="0" presId="urn:microsoft.com/office/officeart/2005/8/layout/list1"/>
    <dgm:cxn modelId="{999F2EA3-610A-4A0E-BAB1-534829601EA0}" type="presParOf" srcId="{240832D8-3F7D-4147-B548-028CA910F137}" destId="{DF390473-BCD2-423B-ACC4-DC20BB721AF4}" srcOrd="9" destOrd="0" presId="urn:microsoft.com/office/officeart/2005/8/layout/list1"/>
    <dgm:cxn modelId="{54F43032-AF80-41E1-801B-4E7DCA13283E}" type="presParOf" srcId="{240832D8-3F7D-4147-B548-028CA910F137}" destId="{5FA5B196-DFB5-4685-995A-917F7B5D7FA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F437F3-7619-4003-A175-B226B59D4293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C0B27216-A9E6-4E03-B593-EAF0B3C374E6}">
      <dgm:prSet phldrT="[Text]"/>
      <dgm:spPr/>
      <dgm:t>
        <a:bodyPr/>
        <a:lstStyle/>
        <a:p>
          <a:r>
            <a:rPr lang="sr-Latn-RS" dirty="0"/>
            <a:t>Pravo na pristup internetu</a:t>
          </a:r>
        </a:p>
      </dgm:t>
    </dgm:pt>
    <dgm:pt modelId="{F9B94804-B795-4712-9C77-F580EE84A2A4}" type="parTrans" cxnId="{62EC980D-CA15-4343-A5B7-8E6A25237365}">
      <dgm:prSet/>
      <dgm:spPr/>
      <dgm:t>
        <a:bodyPr/>
        <a:lstStyle/>
        <a:p>
          <a:endParaRPr lang="sr-Latn-RS"/>
        </a:p>
      </dgm:t>
    </dgm:pt>
    <dgm:pt modelId="{382013CC-D482-46ED-90E9-A4BAC48EFF63}" type="sibTrans" cxnId="{62EC980D-CA15-4343-A5B7-8E6A25237365}">
      <dgm:prSet/>
      <dgm:spPr/>
      <dgm:t>
        <a:bodyPr/>
        <a:lstStyle/>
        <a:p>
          <a:endParaRPr lang="sr-Latn-RS"/>
        </a:p>
      </dgm:t>
    </dgm:pt>
    <dgm:pt modelId="{FC0A34CA-C1A2-4D8F-ADE2-BED5467677D9}">
      <dgm:prSet phldrT="[Text]"/>
      <dgm:spPr/>
      <dgm:t>
        <a:bodyPr/>
        <a:lstStyle/>
        <a:p>
          <a:r>
            <a:rPr lang="sr-Latn-RS" dirty="0"/>
            <a:t>Uslov za ostvarivanje drugih prava ili samostalno pravo?</a:t>
          </a:r>
        </a:p>
      </dgm:t>
    </dgm:pt>
    <dgm:pt modelId="{F3FA7A43-6D81-453F-835C-64DA15FC0F6F}" type="parTrans" cxnId="{36186EBA-5551-459F-A675-330008870920}">
      <dgm:prSet/>
      <dgm:spPr/>
      <dgm:t>
        <a:bodyPr/>
        <a:lstStyle/>
        <a:p>
          <a:endParaRPr lang="sr-Latn-RS"/>
        </a:p>
      </dgm:t>
    </dgm:pt>
    <dgm:pt modelId="{83630EAC-8423-40EF-9590-68CB34C4DEDB}" type="sibTrans" cxnId="{36186EBA-5551-459F-A675-330008870920}">
      <dgm:prSet/>
      <dgm:spPr/>
      <dgm:t>
        <a:bodyPr/>
        <a:lstStyle/>
        <a:p>
          <a:endParaRPr lang="sr-Latn-RS"/>
        </a:p>
      </dgm:t>
    </dgm:pt>
    <dgm:pt modelId="{C66FF8C9-FB3B-4125-8156-52256CCEB7D1}">
      <dgm:prSet phldrT="[Text]"/>
      <dgm:spPr/>
      <dgm:t>
        <a:bodyPr/>
        <a:lstStyle/>
        <a:p>
          <a:r>
            <a:rPr lang="sr-Latn-RS" dirty="0"/>
            <a:t>Pravo da se bude zaboravljen</a:t>
          </a:r>
        </a:p>
      </dgm:t>
    </dgm:pt>
    <dgm:pt modelId="{D1CF712B-B8D5-4DFE-96D7-C94B68CF949E}" type="parTrans" cxnId="{28C1B321-DD87-4395-B19B-191F642A5B42}">
      <dgm:prSet/>
      <dgm:spPr/>
      <dgm:t>
        <a:bodyPr/>
        <a:lstStyle/>
        <a:p>
          <a:endParaRPr lang="sr-Latn-RS"/>
        </a:p>
      </dgm:t>
    </dgm:pt>
    <dgm:pt modelId="{05BAD495-5CF7-40A7-B08F-9BE14D77E885}" type="sibTrans" cxnId="{28C1B321-DD87-4395-B19B-191F642A5B42}">
      <dgm:prSet/>
      <dgm:spPr/>
      <dgm:t>
        <a:bodyPr/>
        <a:lstStyle/>
        <a:p>
          <a:endParaRPr lang="sr-Latn-RS"/>
        </a:p>
      </dgm:t>
    </dgm:pt>
    <dgm:pt modelId="{CA28A956-8BB8-4FF2-B32D-A4C7C0144D34}">
      <dgm:prSet phldrT="[Text]"/>
      <dgm:spPr/>
      <dgm:t>
        <a:bodyPr/>
        <a:lstStyle/>
        <a:p>
          <a:r>
            <a:rPr lang="sr-Latn-RS" dirty="0"/>
            <a:t>Da li internet može da zaboravi nešto?</a:t>
          </a:r>
        </a:p>
      </dgm:t>
    </dgm:pt>
    <dgm:pt modelId="{251C85DB-6163-464F-8BE0-495D1FC83D38}" type="parTrans" cxnId="{5911B2CE-3B31-4691-88A2-1D1486C00C62}">
      <dgm:prSet/>
      <dgm:spPr/>
      <dgm:t>
        <a:bodyPr/>
        <a:lstStyle/>
        <a:p>
          <a:endParaRPr lang="sr-Latn-RS"/>
        </a:p>
      </dgm:t>
    </dgm:pt>
    <dgm:pt modelId="{4104CAC9-6C0A-40EC-9E9D-5D2A3281E686}" type="sibTrans" cxnId="{5911B2CE-3B31-4691-88A2-1D1486C00C62}">
      <dgm:prSet/>
      <dgm:spPr/>
      <dgm:t>
        <a:bodyPr/>
        <a:lstStyle/>
        <a:p>
          <a:endParaRPr lang="sr-Latn-RS"/>
        </a:p>
      </dgm:t>
    </dgm:pt>
    <dgm:pt modelId="{69831420-BCC8-40B0-B6F6-E3CDA57FB68D}">
      <dgm:prSet phldrT="[Text]"/>
      <dgm:spPr/>
      <dgm:t>
        <a:bodyPr/>
        <a:lstStyle/>
        <a:p>
          <a:r>
            <a:rPr lang="sr-Latn-RS" dirty="0"/>
            <a:t>Pravo da budemo offline</a:t>
          </a:r>
        </a:p>
      </dgm:t>
    </dgm:pt>
    <dgm:pt modelId="{A11FFD61-56C7-4809-B3B9-570E84A9AAB9}" type="parTrans" cxnId="{966F26AA-1495-42CB-A174-3F0441F515CA}">
      <dgm:prSet/>
      <dgm:spPr/>
      <dgm:t>
        <a:bodyPr/>
        <a:lstStyle/>
        <a:p>
          <a:endParaRPr lang="sr-Latn-RS"/>
        </a:p>
      </dgm:t>
    </dgm:pt>
    <dgm:pt modelId="{6AB257D8-A0FD-4388-AFBA-129C32B984BD}" type="sibTrans" cxnId="{966F26AA-1495-42CB-A174-3F0441F515CA}">
      <dgm:prSet/>
      <dgm:spPr/>
      <dgm:t>
        <a:bodyPr/>
        <a:lstStyle/>
        <a:p>
          <a:endParaRPr lang="sr-Latn-RS"/>
        </a:p>
      </dgm:t>
    </dgm:pt>
    <dgm:pt modelId="{8F836938-3FED-4B0D-8AB9-492105E809F1}">
      <dgm:prSet phldrT="[Text]"/>
      <dgm:spPr/>
      <dgm:t>
        <a:bodyPr/>
        <a:lstStyle/>
        <a:p>
          <a:r>
            <a:rPr lang="sr-Latn-RS" dirty="0"/>
            <a:t>Da li imamo pravo da ne budemo deo digitalnog sveta?</a:t>
          </a:r>
        </a:p>
      </dgm:t>
    </dgm:pt>
    <dgm:pt modelId="{9D2BF495-E7A6-4262-A57B-BB98CD648525}" type="parTrans" cxnId="{032BA240-0308-4531-9622-39954C2C29C7}">
      <dgm:prSet/>
      <dgm:spPr/>
      <dgm:t>
        <a:bodyPr/>
        <a:lstStyle/>
        <a:p>
          <a:endParaRPr lang="sr-Latn-RS"/>
        </a:p>
      </dgm:t>
    </dgm:pt>
    <dgm:pt modelId="{72BB2E19-CCBE-482C-AAC2-74E71232EBD3}" type="sibTrans" cxnId="{032BA240-0308-4531-9622-39954C2C29C7}">
      <dgm:prSet/>
      <dgm:spPr/>
      <dgm:t>
        <a:bodyPr/>
        <a:lstStyle/>
        <a:p>
          <a:endParaRPr lang="sr-Latn-RS"/>
        </a:p>
      </dgm:t>
    </dgm:pt>
    <dgm:pt modelId="{9AF0F06E-B865-4169-9A3C-2E0008722FAB}" type="pres">
      <dgm:prSet presAssocID="{1BF437F3-7619-4003-A175-B226B59D4293}" presName="Name0" presStyleCnt="0">
        <dgm:presLayoutVars>
          <dgm:chMax/>
          <dgm:chPref/>
          <dgm:dir/>
        </dgm:presLayoutVars>
      </dgm:prSet>
      <dgm:spPr/>
    </dgm:pt>
    <dgm:pt modelId="{7803BB5B-8EB0-4841-A2A4-2260EB05BACC}" type="pres">
      <dgm:prSet presAssocID="{C0B27216-A9E6-4E03-B593-EAF0B3C374E6}" presName="parenttextcomposite" presStyleCnt="0"/>
      <dgm:spPr/>
    </dgm:pt>
    <dgm:pt modelId="{0F7C1CC1-A271-4B9B-BD99-682D9FCCD9DB}" type="pres">
      <dgm:prSet presAssocID="{C0B27216-A9E6-4E03-B593-EAF0B3C374E6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9B3D4CFE-18E0-4273-9304-F777C706F62E}" type="pres">
      <dgm:prSet presAssocID="{C0B27216-A9E6-4E03-B593-EAF0B3C374E6}" presName="composite" presStyleCnt="0"/>
      <dgm:spPr/>
    </dgm:pt>
    <dgm:pt modelId="{4A04E919-72FE-4075-BA8D-74B67E2C2C94}" type="pres">
      <dgm:prSet presAssocID="{C0B27216-A9E6-4E03-B593-EAF0B3C374E6}" presName="chevron1" presStyleLbl="alignNode1" presStyleIdx="0" presStyleCnt="21"/>
      <dgm:spPr/>
    </dgm:pt>
    <dgm:pt modelId="{CC595ECA-A458-457D-A97A-34C33FC2C185}" type="pres">
      <dgm:prSet presAssocID="{C0B27216-A9E6-4E03-B593-EAF0B3C374E6}" presName="chevron2" presStyleLbl="alignNode1" presStyleIdx="1" presStyleCnt="21"/>
      <dgm:spPr/>
    </dgm:pt>
    <dgm:pt modelId="{6AAA5652-40B4-40FA-9FB2-04628FD6C5FC}" type="pres">
      <dgm:prSet presAssocID="{C0B27216-A9E6-4E03-B593-EAF0B3C374E6}" presName="chevron3" presStyleLbl="alignNode1" presStyleIdx="2" presStyleCnt="21"/>
      <dgm:spPr/>
    </dgm:pt>
    <dgm:pt modelId="{5598B314-66E0-4464-A5FA-9FC3DF7514C9}" type="pres">
      <dgm:prSet presAssocID="{C0B27216-A9E6-4E03-B593-EAF0B3C374E6}" presName="chevron4" presStyleLbl="alignNode1" presStyleIdx="3" presStyleCnt="21"/>
      <dgm:spPr/>
    </dgm:pt>
    <dgm:pt modelId="{103A18D0-F597-47AD-A3C9-C504C48126F5}" type="pres">
      <dgm:prSet presAssocID="{C0B27216-A9E6-4E03-B593-EAF0B3C374E6}" presName="chevron5" presStyleLbl="alignNode1" presStyleIdx="4" presStyleCnt="21"/>
      <dgm:spPr/>
    </dgm:pt>
    <dgm:pt modelId="{92EA56B0-0BBA-4612-A4D7-298B0FA2010F}" type="pres">
      <dgm:prSet presAssocID="{C0B27216-A9E6-4E03-B593-EAF0B3C374E6}" presName="chevron6" presStyleLbl="alignNode1" presStyleIdx="5" presStyleCnt="21"/>
      <dgm:spPr/>
    </dgm:pt>
    <dgm:pt modelId="{42D54E20-8B6E-4223-BD48-D75D870DDB87}" type="pres">
      <dgm:prSet presAssocID="{C0B27216-A9E6-4E03-B593-EAF0B3C374E6}" presName="chevron7" presStyleLbl="alignNode1" presStyleIdx="6" presStyleCnt="21"/>
      <dgm:spPr/>
    </dgm:pt>
    <dgm:pt modelId="{2FE0D1F9-7672-4FBC-B07F-3E3D31DC86B3}" type="pres">
      <dgm:prSet presAssocID="{C0B27216-A9E6-4E03-B593-EAF0B3C374E6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7D733B04-E002-41D3-84A8-F382CB6F0210}" type="pres">
      <dgm:prSet presAssocID="{382013CC-D482-46ED-90E9-A4BAC48EFF63}" presName="sibTrans" presStyleCnt="0"/>
      <dgm:spPr/>
    </dgm:pt>
    <dgm:pt modelId="{DBE2B9A0-336B-46D9-A7F5-409A2674E6DC}" type="pres">
      <dgm:prSet presAssocID="{C66FF8C9-FB3B-4125-8156-52256CCEB7D1}" presName="parenttextcomposite" presStyleCnt="0"/>
      <dgm:spPr/>
    </dgm:pt>
    <dgm:pt modelId="{4A4FE674-E32F-4309-85F1-6CB64AF4AA47}" type="pres">
      <dgm:prSet presAssocID="{C66FF8C9-FB3B-4125-8156-52256CCEB7D1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B7B7E122-0E09-4177-BC49-D2BBB2E3C433}" type="pres">
      <dgm:prSet presAssocID="{C66FF8C9-FB3B-4125-8156-52256CCEB7D1}" presName="composite" presStyleCnt="0"/>
      <dgm:spPr/>
    </dgm:pt>
    <dgm:pt modelId="{B7C575CB-83B5-47B8-A746-94A8F940853E}" type="pres">
      <dgm:prSet presAssocID="{C66FF8C9-FB3B-4125-8156-52256CCEB7D1}" presName="chevron1" presStyleLbl="alignNode1" presStyleIdx="7" presStyleCnt="21"/>
      <dgm:spPr/>
    </dgm:pt>
    <dgm:pt modelId="{9007FE14-C427-4B10-B521-2B1128D58A8C}" type="pres">
      <dgm:prSet presAssocID="{C66FF8C9-FB3B-4125-8156-52256CCEB7D1}" presName="chevron2" presStyleLbl="alignNode1" presStyleIdx="8" presStyleCnt="21"/>
      <dgm:spPr/>
    </dgm:pt>
    <dgm:pt modelId="{BB9F175C-28DC-40F5-80F2-20AB764D39FB}" type="pres">
      <dgm:prSet presAssocID="{C66FF8C9-FB3B-4125-8156-52256CCEB7D1}" presName="chevron3" presStyleLbl="alignNode1" presStyleIdx="9" presStyleCnt="21"/>
      <dgm:spPr/>
    </dgm:pt>
    <dgm:pt modelId="{7E30E775-CFD1-4BA7-902A-47774E0601D8}" type="pres">
      <dgm:prSet presAssocID="{C66FF8C9-FB3B-4125-8156-52256CCEB7D1}" presName="chevron4" presStyleLbl="alignNode1" presStyleIdx="10" presStyleCnt="21"/>
      <dgm:spPr/>
    </dgm:pt>
    <dgm:pt modelId="{0179DDAE-CC9F-464E-9B86-06385207C440}" type="pres">
      <dgm:prSet presAssocID="{C66FF8C9-FB3B-4125-8156-52256CCEB7D1}" presName="chevron5" presStyleLbl="alignNode1" presStyleIdx="11" presStyleCnt="21"/>
      <dgm:spPr/>
    </dgm:pt>
    <dgm:pt modelId="{90C4DB7B-994B-4BDC-869F-0F8F90741279}" type="pres">
      <dgm:prSet presAssocID="{C66FF8C9-FB3B-4125-8156-52256CCEB7D1}" presName="chevron6" presStyleLbl="alignNode1" presStyleIdx="12" presStyleCnt="21"/>
      <dgm:spPr/>
    </dgm:pt>
    <dgm:pt modelId="{DF545353-FDC1-4538-92E2-F61D1ECAF591}" type="pres">
      <dgm:prSet presAssocID="{C66FF8C9-FB3B-4125-8156-52256CCEB7D1}" presName="chevron7" presStyleLbl="alignNode1" presStyleIdx="13" presStyleCnt="21"/>
      <dgm:spPr/>
    </dgm:pt>
    <dgm:pt modelId="{2B705DDC-CC37-4BAE-9D55-46F51F5314E7}" type="pres">
      <dgm:prSet presAssocID="{C66FF8C9-FB3B-4125-8156-52256CCEB7D1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36B8BC2D-894E-4247-90B0-A377F0F7B2B1}" type="pres">
      <dgm:prSet presAssocID="{05BAD495-5CF7-40A7-B08F-9BE14D77E885}" presName="sibTrans" presStyleCnt="0"/>
      <dgm:spPr/>
    </dgm:pt>
    <dgm:pt modelId="{9DE1071E-20E5-4A62-8735-FF4A3CFED18D}" type="pres">
      <dgm:prSet presAssocID="{69831420-BCC8-40B0-B6F6-E3CDA57FB68D}" presName="parenttextcomposite" presStyleCnt="0"/>
      <dgm:spPr/>
    </dgm:pt>
    <dgm:pt modelId="{0907C4F9-F829-49E1-9C2D-9930D8A51E31}" type="pres">
      <dgm:prSet presAssocID="{69831420-BCC8-40B0-B6F6-E3CDA57FB68D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18DEC0AB-B44B-4923-AE5E-80FAE7A51BA9}" type="pres">
      <dgm:prSet presAssocID="{69831420-BCC8-40B0-B6F6-E3CDA57FB68D}" presName="composite" presStyleCnt="0"/>
      <dgm:spPr/>
    </dgm:pt>
    <dgm:pt modelId="{93AB30E2-C1AE-4411-AEC9-814F636D8741}" type="pres">
      <dgm:prSet presAssocID="{69831420-BCC8-40B0-B6F6-E3CDA57FB68D}" presName="chevron1" presStyleLbl="alignNode1" presStyleIdx="14" presStyleCnt="21"/>
      <dgm:spPr/>
    </dgm:pt>
    <dgm:pt modelId="{02574B5D-D379-4F77-9DAF-75DFB7C0F8F5}" type="pres">
      <dgm:prSet presAssocID="{69831420-BCC8-40B0-B6F6-E3CDA57FB68D}" presName="chevron2" presStyleLbl="alignNode1" presStyleIdx="15" presStyleCnt="21"/>
      <dgm:spPr/>
    </dgm:pt>
    <dgm:pt modelId="{CE1BA074-1010-4DE0-9DD6-14267BE86A88}" type="pres">
      <dgm:prSet presAssocID="{69831420-BCC8-40B0-B6F6-E3CDA57FB68D}" presName="chevron3" presStyleLbl="alignNode1" presStyleIdx="16" presStyleCnt="21"/>
      <dgm:spPr/>
    </dgm:pt>
    <dgm:pt modelId="{1B16331F-9FE3-4B07-9E19-8F8B5361915A}" type="pres">
      <dgm:prSet presAssocID="{69831420-BCC8-40B0-B6F6-E3CDA57FB68D}" presName="chevron4" presStyleLbl="alignNode1" presStyleIdx="17" presStyleCnt="21"/>
      <dgm:spPr/>
    </dgm:pt>
    <dgm:pt modelId="{EF6DBE1B-3654-409E-B7B8-C0D4A80A6F1D}" type="pres">
      <dgm:prSet presAssocID="{69831420-BCC8-40B0-B6F6-E3CDA57FB68D}" presName="chevron5" presStyleLbl="alignNode1" presStyleIdx="18" presStyleCnt="21"/>
      <dgm:spPr/>
    </dgm:pt>
    <dgm:pt modelId="{3197143A-BA78-49FF-B70E-482DE611CC7F}" type="pres">
      <dgm:prSet presAssocID="{69831420-BCC8-40B0-B6F6-E3CDA57FB68D}" presName="chevron6" presStyleLbl="alignNode1" presStyleIdx="19" presStyleCnt="21"/>
      <dgm:spPr/>
    </dgm:pt>
    <dgm:pt modelId="{A02EEA18-4D17-4AEC-A4CC-11AC17CE5BA0}" type="pres">
      <dgm:prSet presAssocID="{69831420-BCC8-40B0-B6F6-E3CDA57FB68D}" presName="chevron7" presStyleLbl="alignNode1" presStyleIdx="20" presStyleCnt="21"/>
      <dgm:spPr/>
    </dgm:pt>
    <dgm:pt modelId="{235345B5-AC5B-43C6-A804-BC834BB87FAC}" type="pres">
      <dgm:prSet presAssocID="{69831420-BCC8-40B0-B6F6-E3CDA57FB68D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62EC980D-CA15-4343-A5B7-8E6A25237365}" srcId="{1BF437F3-7619-4003-A175-B226B59D4293}" destId="{C0B27216-A9E6-4E03-B593-EAF0B3C374E6}" srcOrd="0" destOrd="0" parTransId="{F9B94804-B795-4712-9C77-F580EE84A2A4}" sibTransId="{382013CC-D482-46ED-90E9-A4BAC48EFF63}"/>
    <dgm:cxn modelId="{28C1B321-DD87-4395-B19B-191F642A5B42}" srcId="{1BF437F3-7619-4003-A175-B226B59D4293}" destId="{C66FF8C9-FB3B-4125-8156-52256CCEB7D1}" srcOrd="1" destOrd="0" parTransId="{D1CF712B-B8D5-4DFE-96D7-C94B68CF949E}" sibTransId="{05BAD495-5CF7-40A7-B08F-9BE14D77E885}"/>
    <dgm:cxn modelId="{032BA240-0308-4531-9622-39954C2C29C7}" srcId="{69831420-BCC8-40B0-B6F6-E3CDA57FB68D}" destId="{8F836938-3FED-4B0D-8AB9-492105E809F1}" srcOrd="0" destOrd="0" parTransId="{9D2BF495-E7A6-4262-A57B-BB98CD648525}" sibTransId="{72BB2E19-CCBE-482C-AAC2-74E71232EBD3}"/>
    <dgm:cxn modelId="{3B6B7245-8001-4774-98F4-BD239FB20C14}" type="presOf" srcId="{1BF437F3-7619-4003-A175-B226B59D4293}" destId="{9AF0F06E-B865-4169-9A3C-2E0008722FAB}" srcOrd="0" destOrd="0" presId="urn:microsoft.com/office/officeart/2008/layout/VerticalAccentList"/>
    <dgm:cxn modelId="{AC476B46-B68D-4557-A432-128A7B1DBF21}" type="presOf" srcId="{CA28A956-8BB8-4FF2-B32D-A4C7C0144D34}" destId="{2B705DDC-CC37-4BAE-9D55-46F51F5314E7}" srcOrd="0" destOrd="0" presId="urn:microsoft.com/office/officeart/2008/layout/VerticalAccentList"/>
    <dgm:cxn modelId="{DC49D54D-B5FD-47F5-8657-D75054AC4813}" type="presOf" srcId="{C0B27216-A9E6-4E03-B593-EAF0B3C374E6}" destId="{0F7C1CC1-A271-4B9B-BD99-682D9FCCD9DB}" srcOrd="0" destOrd="0" presId="urn:microsoft.com/office/officeart/2008/layout/VerticalAccentList"/>
    <dgm:cxn modelId="{930F9F52-63DC-4ECD-9825-718ADC366A1F}" type="presOf" srcId="{FC0A34CA-C1A2-4D8F-ADE2-BED5467677D9}" destId="{2FE0D1F9-7672-4FBC-B07F-3E3D31DC86B3}" srcOrd="0" destOrd="0" presId="urn:microsoft.com/office/officeart/2008/layout/VerticalAccentList"/>
    <dgm:cxn modelId="{237FF398-858F-4B72-B4F5-D59D93C4D4F2}" type="presOf" srcId="{69831420-BCC8-40B0-B6F6-E3CDA57FB68D}" destId="{0907C4F9-F829-49E1-9C2D-9930D8A51E31}" srcOrd="0" destOrd="0" presId="urn:microsoft.com/office/officeart/2008/layout/VerticalAccentList"/>
    <dgm:cxn modelId="{966F26AA-1495-42CB-A174-3F0441F515CA}" srcId="{1BF437F3-7619-4003-A175-B226B59D4293}" destId="{69831420-BCC8-40B0-B6F6-E3CDA57FB68D}" srcOrd="2" destOrd="0" parTransId="{A11FFD61-56C7-4809-B3B9-570E84A9AAB9}" sibTransId="{6AB257D8-A0FD-4388-AFBA-129C32B984BD}"/>
    <dgm:cxn modelId="{EB416DB5-231F-44EA-AF75-AA36CC4BDBBF}" type="presOf" srcId="{8F836938-3FED-4B0D-8AB9-492105E809F1}" destId="{235345B5-AC5B-43C6-A804-BC834BB87FAC}" srcOrd="0" destOrd="0" presId="urn:microsoft.com/office/officeart/2008/layout/VerticalAccentList"/>
    <dgm:cxn modelId="{36186EBA-5551-459F-A675-330008870920}" srcId="{C0B27216-A9E6-4E03-B593-EAF0B3C374E6}" destId="{FC0A34CA-C1A2-4D8F-ADE2-BED5467677D9}" srcOrd="0" destOrd="0" parTransId="{F3FA7A43-6D81-453F-835C-64DA15FC0F6F}" sibTransId="{83630EAC-8423-40EF-9590-68CB34C4DEDB}"/>
    <dgm:cxn modelId="{5911B2CE-3B31-4691-88A2-1D1486C00C62}" srcId="{C66FF8C9-FB3B-4125-8156-52256CCEB7D1}" destId="{CA28A956-8BB8-4FF2-B32D-A4C7C0144D34}" srcOrd="0" destOrd="0" parTransId="{251C85DB-6163-464F-8BE0-495D1FC83D38}" sibTransId="{4104CAC9-6C0A-40EC-9E9D-5D2A3281E686}"/>
    <dgm:cxn modelId="{437B08E4-FAB5-44E1-A294-8D496DA7B7DA}" type="presOf" srcId="{C66FF8C9-FB3B-4125-8156-52256CCEB7D1}" destId="{4A4FE674-E32F-4309-85F1-6CB64AF4AA47}" srcOrd="0" destOrd="0" presId="urn:microsoft.com/office/officeart/2008/layout/VerticalAccentList"/>
    <dgm:cxn modelId="{9EFBE165-421D-4E7B-9AF4-04D9ED5E572D}" type="presParOf" srcId="{9AF0F06E-B865-4169-9A3C-2E0008722FAB}" destId="{7803BB5B-8EB0-4841-A2A4-2260EB05BACC}" srcOrd="0" destOrd="0" presId="urn:microsoft.com/office/officeart/2008/layout/VerticalAccentList"/>
    <dgm:cxn modelId="{281A7C39-0513-480E-8995-85FE79A96515}" type="presParOf" srcId="{7803BB5B-8EB0-4841-A2A4-2260EB05BACC}" destId="{0F7C1CC1-A271-4B9B-BD99-682D9FCCD9DB}" srcOrd="0" destOrd="0" presId="urn:microsoft.com/office/officeart/2008/layout/VerticalAccentList"/>
    <dgm:cxn modelId="{E3922610-3BC9-4414-BBD7-0C449FF7E681}" type="presParOf" srcId="{9AF0F06E-B865-4169-9A3C-2E0008722FAB}" destId="{9B3D4CFE-18E0-4273-9304-F777C706F62E}" srcOrd="1" destOrd="0" presId="urn:microsoft.com/office/officeart/2008/layout/VerticalAccentList"/>
    <dgm:cxn modelId="{9F8D806D-265E-4C76-B55F-95C834678B1C}" type="presParOf" srcId="{9B3D4CFE-18E0-4273-9304-F777C706F62E}" destId="{4A04E919-72FE-4075-BA8D-74B67E2C2C94}" srcOrd="0" destOrd="0" presId="urn:microsoft.com/office/officeart/2008/layout/VerticalAccentList"/>
    <dgm:cxn modelId="{92EC6C78-CC62-4935-A429-6FBE4EE4DA86}" type="presParOf" srcId="{9B3D4CFE-18E0-4273-9304-F777C706F62E}" destId="{CC595ECA-A458-457D-A97A-34C33FC2C185}" srcOrd="1" destOrd="0" presId="urn:microsoft.com/office/officeart/2008/layout/VerticalAccentList"/>
    <dgm:cxn modelId="{E07D6964-2EC6-4D16-BC6D-CB6BE9F355F0}" type="presParOf" srcId="{9B3D4CFE-18E0-4273-9304-F777C706F62E}" destId="{6AAA5652-40B4-40FA-9FB2-04628FD6C5FC}" srcOrd="2" destOrd="0" presId="urn:microsoft.com/office/officeart/2008/layout/VerticalAccentList"/>
    <dgm:cxn modelId="{48D87B60-B30C-4E00-B572-7B3473BD8F86}" type="presParOf" srcId="{9B3D4CFE-18E0-4273-9304-F777C706F62E}" destId="{5598B314-66E0-4464-A5FA-9FC3DF7514C9}" srcOrd="3" destOrd="0" presId="urn:microsoft.com/office/officeart/2008/layout/VerticalAccentList"/>
    <dgm:cxn modelId="{BACDB442-5CB7-423B-A15C-341B02FB3E80}" type="presParOf" srcId="{9B3D4CFE-18E0-4273-9304-F777C706F62E}" destId="{103A18D0-F597-47AD-A3C9-C504C48126F5}" srcOrd="4" destOrd="0" presId="urn:microsoft.com/office/officeart/2008/layout/VerticalAccentList"/>
    <dgm:cxn modelId="{89E28C42-6C99-4C79-9460-91475A2CB388}" type="presParOf" srcId="{9B3D4CFE-18E0-4273-9304-F777C706F62E}" destId="{92EA56B0-0BBA-4612-A4D7-298B0FA2010F}" srcOrd="5" destOrd="0" presId="urn:microsoft.com/office/officeart/2008/layout/VerticalAccentList"/>
    <dgm:cxn modelId="{924683C6-EAFC-416D-BBDB-7CD86652B875}" type="presParOf" srcId="{9B3D4CFE-18E0-4273-9304-F777C706F62E}" destId="{42D54E20-8B6E-4223-BD48-D75D870DDB87}" srcOrd="6" destOrd="0" presId="urn:microsoft.com/office/officeart/2008/layout/VerticalAccentList"/>
    <dgm:cxn modelId="{BF165B24-96BE-47FC-A237-B36D197E6D26}" type="presParOf" srcId="{9B3D4CFE-18E0-4273-9304-F777C706F62E}" destId="{2FE0D1F9-7672-4FBC-B07F-3E3D31DC86B3}" srcOrd="7" destOrd="0" presId="urn:microsoft.com/office/officeart/2008/layout/VerticalAccentList"/>
    <dgm:cxn modelId="{DAA5EA4B-292E-4D1E-83D9-624CDD2BFE07}" type="presParOf" srcId="{9AF0F06E-B865-4169-9A3C-2E0008722FAB}" destId="{7D733B04-E002-41D3-84A8-F382CB6F0210}" srcOrd="2" destOrd="0" presId="urn:microsoft.com/office/officeart/2008/layout/VerticalAccentList"/>
    <dgm:cxn modelId="{AB00EC0F-0E38-45F3-A6AF-34E9CB378213}" type="presParOf" srcId="{9AF0F06E-B865-4169-9A3C-2E0008722FAB}" destId="{DBE2B9A0-336B-46D9-A7F5-409A2674E6DC}" srcOrd="3" destOrd="0" presId="urn:microsoft.com/office/officeart/2008/layout/VerticalAccentList"/>
    <dgm:cxn modelId="{4001077B-F59E-4A9A-AEE1-F579FC4201FF}" type="presParOf" srcId="{DBE2B9A0-336B-46D9-A7F5-409A2674E6DC}" destId="{4A4FE674-E32F-4309-85F1-6CB64AF4AA47}" srcOrd="0" destOrd="0" presId="urn:microsoft.com/office/officeart/2008/layout/VerticalAccentList"/>
    <dgm:cxn modelId="{E0C5C308-D429-4BDC-8223-1A2B7C3BDFD1}" type="presParOf" srcId="{9AF0F06E-B865-4169-9A3C-2E0008722FAB}" destId="{B7B7E122-0E09-4177-BC49-D2BBB2E3C433}" srcOrd="4" destOrd="0" presId="urn:microsoft.com/office/officeart/2008/layout/VerticalAccentList"/>
    <dgm:cxn modelId="{5954350D-846C-497F-BDF5-B7A66C9D673B}" type="presParOf" srcId="{B7B7E122-0E09-4177-BC49-D2BBB2E3C433}" destId="{B7C575CB-83B5-47B8-A746-94A8F940853E}" srcOrd="0" destOrd="0" presId="urn:microsoft.com/office/officeart/2008/layout/VerticalAccentList"/>
    <dgm:cxn modelId="{6E6F61A3-8385-4997-BF07-CA21A9F14DB3}" type="presParOf" srcId="{B7B7E122-0E09-4177-BC49-D2BBB2E3C433}" destId="{9007FE14-C427-4B10-B521-2B1128D58A8C}" srcOrd="1" destOrd="0" presId="urn:microsoft.com/office/officeart/2008/layout/VerticalAccentList"/>
    <dgm:cxn modelId="{2B4E63BC-38FC-45A5-A350-4F9A143B7F0D}" type="presParOf" srcId="{B7B7E122-0E09-4177-BC49-D2BBB2E3C433}" destId="{BB9F175C-28DC-40F5-80F2-20AB764D39FB}" srcOrd="2" destOrd="0" presId="urn:microsoft.com/office/officeart/2008/layout/VerticalAccentList"/>
    <dgm:cxn modelId="{FC0ACB21-ACC5-4969-B282-1450CF449859}" type="presParOf" srcId="{B7B7E122-0E09-4177-BC49-D2BBB2E3C433}" destId="{7E30E775-CFD1-4BA7-902A-47774E0601D8}" srcOrd="3" destOrd="0" presId="urn:microsoft.com/office/officeart/2008/layout/VerticalAccentList"/>
    <dgm:cxn modelId="{E31DFABA-013F-4A3E-AFAB-71025BA23CED}" type="presParOf" srcId="{B7B7E122-0E09-4177-BC49-D2BBB2E3C433}" destId="{0179DDAE-CC9F-464E-9B86-06385207C440}" srcOrd="4" destOrd="0" presId="urn:microsoft.com/office/officeart/2008/layout/VerticalAccentList"/>
    <dgm:cxn modelId="{935C2BEE-5A7E-40A5-A88B-9E6C8DFD781E}" type="presParOf" srcId="{B7B7E122-0E09-4177-BC49-D2BBB2E3C433}" destId="{90C4DB7B-994B-4BDC-869F-0F8F90741279}" srcOrd="5" destOrd="0" presId="urn:microsoft.com/office/officeart/2008/layout/VerticalAccentList"/>
    <dgm:cxn modelId="{00A83787-37EA-44B6-B9CB-F5285ADC1DB3}" type="presParOf" srcId="{B7B7E122-0E09-4177-BC49-D2BBB2E3C433}" destId="{DF545353-FDC1-4538-92E2-F61D1ECAF591}" srcOrd="6" destOrd="0" presId="urn:microsoft.com/office/officeart/2008/layout/VerticalAccentList"/>
    <dgm:cxn modelId="{62EBB727-3C12-4051-B2E6-7941D1D4B24F}" type="presParOf" srcId="{B7B7E122-0E09-4177-BC49-D2BBB2E3C433}" destId="{2B705DDC-CC37-4BAE-9D55-46F51F5314E7}" srcOrd="7" destOrd="0" presId="urn:microsoft.com/office/officeart/2008/layout/VerticalAccentList"/>
    <dgm:cxn modelId="{68436C5D-D01A-4775-99C3-7515812FF173}" type="presParOf" srcId="{9AF0F06E-B865-4169-9A3C-2E0008722FAB}" destId="{36B8BC2D-894E-4247-90B0-A377F0F7B2B1}" srcOrd="5" destOrd="0" presId="urn:microsoft.com/office/officeart/2008/layout/VerticalAccentList"/>
    <dgm:cxn modelId="{11C8A8D2-12BD-4EFE-80BF-783308247615}" type="presParOf" srcId="{9AF0F06E-B865-4169-9A3C-2E0008722FAB}" destId="{9DE1071E-20E5-4A62-8735-FF4A3CFED18D}" srcOrd="6" destOrd="0" presId="urn:microsoft.com/office/officeart/2008/layout/VerticalAccentList"/>
    <dgm:cxn modelId="{5E700BD5-B3F0-4E26-BDFC-CBE85FEE1F73}" type="presParOf" srcId="{9DE1071E-20E5-4A62-8735-FF4A3CFED18D}" destId="{0907C4F9-F829-49E1-9C2D-9930D8A51E31}" srcOrd="0" destOrd="0" presId="urn:microsoft.com/office/officeart/2008/layout/VerticalAccentList"/>
    <dgm:cxn modelId="{69E0EAFB-5814-4ABF-8C03-56DA8D536B0A}" type="presParOf" srcId="{9AF0F06E-B865-4169-9A3C-2E0008722FAB}" destId="{18DEC0AB-B44B-4923-AE5E-80FAE7A51BA9}" srcOrd="7" destOrd="0" presId="urn:microsoft.com/office/officeart/2008/layout/VerticalAccentList"/>
    <dgm:cxn modelId="{09B8AD60-7071-4F55-934D-8CAF7B3420F4}" type="presParOf" srcId="{18DEC0AB-B44B-4923-AE5E-80FAE7A51BA9}" destId="{93AB30E2-C1AE-4411-AEC9-814F636D8741}" srcOrd="0" destOrd="0" presId="urn:microsoft.com/office/officeart/2008/layout/VerticalAccentList"/>
    <dgm:cxn modelId="{57D48D34-C346-4442-A8C7-4F37DFDA703E}" type="presParOf" srcId="{18DEC0AB-B44B-4923-AE5E-80FAE7A51BA9}" destId="{02574B5D-D379-4F77-9DAF-75DFB7C0F8F5}" srcOrd="1" destOrd="0" presId="urn:microsoft.com/office/officeart/2008/layout/VerticalAccentList"/>
    <dgm:cxn modelId="{8662DD30-D413-4408-AE43-E714F61DBAB9}" type="presParOf" srcId="{18DEC0AB-B44B-4923-AE5E-80FAE7A51BA9}" destId="{CE1BA074-1010-4DE0-9DD6-14267BE86A88}" srcOrd="2" destOrd="0" presId="urn:microsoft.com/office/officeart/2008/layout/VerticalAccentList"/>
    <dgm:cxn modelId="{4AEAC6F0-9814-4CE4-A7AD-0F564C0BF328}" type="presParOf" srcId="{18DEC0AB-B44B-4923-AE5E-80FAE7A51BA9}" destId="{1B16331F-9FE3-4B07-9E19-8F8B5361915A}" srcOrd="3" destOrd="0" presId="urn:microsoft.com/office/officeart/2008/layout/VerticalAccentList"/>
    <dgm:cxn modelId="{11C24B1C-7626-474E-9F1A-3EA70BBE3CF3}" type="presParOf" srcId="{18DEC0AB-B44B-4923-AE5E-80FAE7A51BA9}" destId="{EF6DBE1B-3654-409E-B7B8-C0D4A80A6F1D}" srcOrd="4" destOrd="0" presId="urn:microsoft.com/office/officeart/2008/layout/VerticalAccentList"/>
    <dgm:cxn modelId="{50D1C147-45FA-4E8D-A47E-8A2D53571887}" type="presParOf" srcId="{18DEC0AB-B44B-4923-AE5E-80FAE7A51BA9}" destId="{3197143A-BA78-49FF-B70E-482DE611CC7F}" srcOrd="5" destOrd="0" presId="urn:microsoft.com/office/officeart/2008/layout/VerticalAccentList"/>
    <dgm:cxn modelId="{73B26A0F-2C52-4CF5-8548-3D874FCA2493}" type="presParOf" srcId="{18DEC0AB-B44B-4923-AE5E-80FAE7A51BA9}" destId="{A02EEA18-4D17-4AEC-A4CC-11AC17CE5BA0}" srcOrd="6" destOrd="0" presId="urn:microsoft.com/office/officeart/2008/layout/VerticalAccentList"/>
    <dgm:cxn modelId="{06DD273F-C02F-4834-976F-98967343A1FE}" type="presParOf" srcId="{18DEC0AB-B44B-4923-AE5E-80FAE7A51BA9}" destId="{235345B5-AC5B-43C6-A804-BC834BB87FAC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3CECC7-D7F2-42D7-A667-12DC2AF091BB}">
      <dsp:nvSpPr>
        <dsp:cNvPr id="0" name=""/>
        <dsp:cNvSpPr/>
      </dsp:nvSpPr>
      <dsp:spPr>
        <a:xfrm>
          <a:off x="1641689" y="1338853"/>
          <a:ext cx="2006508" cy="2006508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000" kern="1200" dirty="0"/>
            <a:t>Pravo na privatnost</a:t>
          </a:r>
        </a:p>
      </dsp:txBody>
      <dsp:txXfrm>
        <a:off x="2045086" y="1808868"/>
        <a:ext cx="1199714" cy="1031386"/>
      </dsp:txXfrm>
    </dsp:sp>
    <dsp:sp modelId="{4E1881E8-82B1-4A43-BCE0-30B29B321DCA}">
      <dsp:nvSpPr>
        <dsp:cNvPr id="0" name=""/>
        <dsp:cNvSpPr/>
      </dsp:nvSpPr>
      <dsp:spPr>
        <a:xfrm>
          <a:off x="474265" y="864588"/>
          <a:ext cx="1459279" cy="1459279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000" kern="1200" dirty="0"/>
            <a:t>Sloboda izražavanja</a:t>
          </a:r>
        </a:p>
      </dsp:txBody>
      <dsp:txXfrm>
        <a:off x="841643" y="1234186"/>
        <a:ext cx="724523" cy="720083"/>
      </dsp:txXfrm>
    </dsp:sp>
    <dsp:sp modelId="{0456CCFE-ECE3-4CA1-92FB-385E43B61992}">
      <dsp:nvSpPr>
        <dsp:cNvPr id="0" name=""/>
        <dsp:cNvSpPr/>
      </dsp:nvSpPr>
      <dsp:spPr>
        <a:xfrm>
          <a:off x="1719860" y="1004919"/>
          <a:ext cx="2468005" cy="2468005"/>
        </a:xfrm>
        <a:prstGeom prst="circularArrow">
          <a:avLst>
            <a:gd name="adj1" fmla="val 4878"/>
            <a:gd name="adj2" fmla="val 312630"/>
            <a:gd name="adj3" fmla="val 3098754"/>
            <a:gd name="adj4" fmla="val 15282142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6F7ED8-6D70-4CD0-833E-AA5A6E5615AB}">
      <dsp:nvSpPr>
        <dsp:cNvPr id="0" name=""/>
        <dsp:cNvSpPr/>
      </dsp:nvSpPr>
      <dsp:spPr>
        <a:xfrm>
          <a:off x="215830" y="544048"/>
          <a:ext cx="1866053" cy="186605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9B84E5-CE7D-4F0A-B171-45B0F8F65FE3}">
      <dsp:nvSpPr>
        <dsp:cNvPr id="0" name=""/>
        <dsp:cNvSpPr/>
      </dsp:nvSpPr>
      <dsp:spPr>
        <a:xfrm>
          <a:off x="1839041" y="1736620"/>
          <a:ext cx="2122536" cy="2122536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100" kern="1200" dirty="0"/>
            <a:t>Pravo na pristup internetu</a:t>
          </a:r>
        </a:p>
      </dsp:txBody>
      <dsp:txXfrm>
        <a:off x="2265765" y="2233814"/>
        <a:ext cx="1269088" cy="1091027"/>
      </dsp:txXfrm>
    </dsp:sp>
    <dsp:sp modelId="{61D13C51-E4F1-47E8-8D73-F5FD08EA1EC4}">
      <dsp:nvSpPr>
        <dsp:cNvPr id="0" name=""/>
        <dsp:cNvSpPr/>
      </dsp:nvSpPr>
      <dsp:spPr>
        <a:xfrm>
          <a:off x="604111" y="1234930"/>
          <a:ext cx="1543662" cy="154366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100" kern="1200" dirty="0"/>
            <a:t>Pravo da se bude zaboravljen</a:t>
          </a:r>
        </a:p>
      </dsp:txBody>
      <dsp:txXfrm>
        <a:off x="992733" y="1625900"/>
        <a:ext cx="766418" cy="761722"/>
      </dsp:txXfrm>
    </dsp:sp>
    <dsp:sp modelId="{963D5903-1DF8-48B0-B248-F4D2BC9C7A10}">
      <dsp:nvSpPr>
        <dsp:cNvPr id="0" name=""/>
        <dsp:cNvSpPr/>
      </dsp:nvSpPr>
      <dsp:spPr>
        <a:xfrm rot="20700000">
          <a:off x="1468720" y="169960"/>
          <a:ext cx="1512474" cy="151247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100" kern="1200" dirty="0"/>
            <a:t>Pravo da budemo offline</a:t>
          </a:r>
        </a:p>
      </dsp:txBody>
      <dsp:txXfrm rot="-20700000">
        <a:off x="1800450" y="501690"/>
        <a:ext cx="849014" cy="849014"/>
      </dsp:txXfrm>
    </dsp:sp>
    <dsp:sp modelId="{A44ABA92-0E6B-4B7B-920A-709D62C59472}">
      <dsp:nvSpPr>
        <dsp:cNvPr id="0" name=""/>
        <dsp:cNvSpPr/>
      </dsp:nvSpPr>
      <dsp:spPr>
        <a:xfrm>
          <a:off x="1672191" y="1418399"/>
          <a:ext cx="2716846" cy="2716846"/>
        </a:xfrm>
        <a:prstGeom prst="circularArrow">
          <a:avLst>
            <a:gd name="adj1" fmla="val 4687"/>
            <a:gd name="adj2" fmla="val 299029"/>
            <a:gd name="adj3" fmla="val 2507739"/>
            <a:gd name="adj4" fmla="val 1587954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873B94-7A6B-4DD0-8601-68D8F0C55A37}">
      <dsp:nvSpPr>
        <dsp:cNvPr id="0" name=""/>
        <dsp:cNvSpPr/>
      </dsp:nvSpPr>
      <dsp:spPr>
        <a:xfrm>
          <a:off x="330731" y="894814"/>
          <a:ext cx="1973958" cy="197395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F75F2-3346-439D-8319-7012D65EC91A}">
      <dsp:nvSpPr>
        <dsp:cNvPr id="0" name=""/>
        <dsp:cNvSpPr/>
      </dsp:nvSpPr>
      <dsp:spPr>
        <a:xfrm>
          <a:off x="1118869" y="-159890"/>
          <a:ext cx="2128325" cy="212832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EB90C-B9BF-4956-8E38-7133AF737336}">
      <dsp:nvSpPr>
        <dsp:cNvPr id="0" name=""/>
        <dsp:cNvSpPr/>
      </dsp:nvSpPr>
      <dsp:spPr>
        <a:xfrm>
          <a:off x="0" y="398946"/>
          <a:ext cx="9771797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CADC8F-46FD-4EA3-87FC-06C7A021CA44}">
      <dsp:nvSpPr>
        <dsp:cNvPr id="0" name=""/>
        <dsp:cNvSpPr/>
      </dsp:nvSpPr>
      <dsp:spPr>
        <a:xfrm>
          <a:off x="488589" y="29946"/>
          <a:ext cx="6840257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545" tIns="0" rIns="25854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30000" dirty="0">
              <a:latin typeface="+mn-lt"/>
            </a:rPr>
            <a:t>Khadija Ismayilova </a:t>
          </a:r>
          <a:r>
            <a:rPr lang="en-US" sz="2000" kern="1200" baseline="30000" dirty="0" err="1">
              <a:latin typeface="+mn-lt"/>
            </a:rPr>
            <a:t>protiv</a:t>
          </a:r>
          <a:r>
            <a:rPr lang="en-US" sz="2000" kern="1200" baseline="30000" dirty="0">
              <a:latin typeface="+mn-lt"/>
            </a:rPr>
            <a:t> </a:t>
          </a:r>
          <a:r>
            <a:rPr lang="en-US" sz="2000" kern="1200" baseline="30000" dirty="0" err="1">
              <a:latin typeface="+mn-lt"/>
            </a:rPr>
            <a:t>Azerbejdžana</a:t>
          </a:r>
          <a:r>
            <a:rPr lang="en-US" sz="2000" kern="1200" baseline="30000" dirty="0">
              <a:latin typeface="+mn-lt"/>
            </a:rPr>
            <a:t>, </a:t>
          </a:r>
          <a:r>
            <a:rPr lang="en-US" sz="2000" kern="1200" baseline="30000" dirty="0" err="1">
              <a:latin typeface="+mn-lt"/>
            </a:rPr>
            <a:t>Evropski</a:t>
          </a:r>
          <a:r>
            <a:rPr lang="en-US" sz="2000" kern="1200" baseline="30000" dirty="0">
              <a:latin typeface="+mn-lt"/>
            </a:rPr>
            <a:t> </a:t>
          </a:r>
          <a:r>
            <a:rPr lang="en-US" sz="2000" kern="1200" baseline="30000" dirty="0" err="1">
              <a:latin typeface="+mn-lt"/>
            </a:rPr>
            <a:t>sud</a:t>
          </a:r>
          <a:r>
            <a:rPr lang="en-US" sz="2000" kern="1200" baseline="30000" dirty="0">
              <a:latin typeface="+mn-lt"/>
            </a:rPr>
            <a:t> za </a:t>
          </a:r>
          <a:r>
            <a:rPr lang="en-US" sz="2000" kern="1200" baseline="30000" dirty="0" err="1">
              <a:latin typeface="+mn-lt"/>
            </a:rPr>
            <a:t>ljudska</a:t>
          </a:r>
          <a:r>
            <a:rPr lang="en-US" sz="2000" kern="1200" baseline="30000" dirty="0">
              <a:latin typeface="+mn-lt"/>
            </a:rPr>
            <a:t> </a:t>
          </a:r>
          <a:r>
            <a:rPr lang="en-US" sz="2000" kern="1200" baseline="30000" dirty="0" err="1">
              <a:latin typeface="+mn-lt"/>
            </a:rPr>
            <a:t>prava</a:t>
          </a:r>
          <a:r>
            <a:rPr lang="en-US" sz="2000" kern="1200" baseline="30000" dirty="0">
              <a:latin typeface="+mn-lt"/>
            </a:rPr>
            <a:t>, </a:t>
          </a:r>
          <a:r>
            <a:rPr lang="en-US" sz="2000" kern="1200" baseline="30000" dirty="0" err="1">
              <a:latin typeface="+mn-lt"/>
            </a:rPr>
            <a:t>Predstavke</a:t>
          </a:r>
          <a:r>
            <a:rPr lang="en-US" sz="2000" kern="1200" baseline="30000" dirty="0">
              <a:latin typeface="+mn-lt"/>
            </a:rPr>
            <a:t> br. 65286/13 </a:t>
          </a:r>
          <a:r>
            <a:rPr lang="en-US" sz="2000" kern="1200" baseline="30000" dirty="0" err="1">
              <a:latin typeface="+mn-lt"/>
            </a:rPr>
            <a:t>i</a:t>
          </a:r>
          <a:r>
            <a:rPr lang="en-US" sz="2000" kern="1200" baseline="30000" dirty="0">
              <a:latin typeface="+mn-lt"/>
            </a:rPr>
            <a:t> 57270/14. </a:t>
          </a:r>
          <a:r>
            <a:rPr lang="en-US" sz="2000" kern="1200" baseline="30000" dirty="0" err="1">
              <a:latin typeface="+mn-lt"/>
            </a:rPr>
            <a:t>Presuda</a:t>
          </a:r>
          <a:r>
            <a:rPr lang="en-US" sz="2000" kern="1200" baseline="30000" dirty="0">
              <a:latin typeface="+mn-lt"/>
            </a:rPr>
            <a:t> od 10. </a:t>
          </a:r>
          <a:r>
            <a:rPr lang="en-US" sz="2000" kern="1200" baseline="30000" dirty="0" err="1">
              <a:latin typeface="+mn-lt"/>
            </a:rPr>
            <a:t>januara</a:t>
          </a:r>
          <a:r>
            <a:rPr lang="en-US" sz="2000" kern="1200" baseline="30000" dirty="0">
              <a:latin typeface="+mn-lt"/>
            </a:rPr>
            <a:t> 2019. </a:t>
          </a:r>
          <a:r>
            <a:rPr lang="en-US" sz="2000" kern="1200" baseline="30000" dirty="0" err="1">
              <a:latin typeface="+mn-lt"/>
            </a:rPr>
            <a:t>godine</a:t>
          </a:r>
          <a:endParaRPr lang="sr-Latn-RS" sz="2000" kern="1200" dirty="0">
            <a:latin typeface="+mn-lt"/>
          </a:endParaRPr>
        </a:p>
      </dsp:txBody>
      <dsp:txXfrm>
        <a:off x="524615" y="65972"/>
        <a:ext cx="6768205" cy="665948"/>
      </dsp:txXfrm>
    </dsp:sp>
    <dsp:sp modelId="{4042B014-0281-46F0-8D93-54739CDC559A}">
      <dsp:nvSpPr>
        <dsp:cNvPr id="0" name=""/>
        <dsp:cNvSpPr/>
      </dsp:nvSpPr>
      <dsp:spPr>
        <a:xfrm>
          <a:off x="0" y="1532946"/>
          <a:ext cx="9771797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242740-8D86-4E1B-ABE8-C0766C4FC9B7}">
      <dsp:nvSpPr>
        <dsp:cNvPr id="0" name=""/>
        <dsp:cNvSpPr/>
      </dsp:nvSpPr>
      <dsp:spPr>
        <a:xfrm>
          <a:off x="488589" y="1163946"/>
          <a:ext cx="6840257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545" tIns="0" rIns="25854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n-lt"/>
            </a:rPr>
            <a:t>Peck </a:t>
          </a:r>
          <a:r>
            <a:rPr lang="en-US" sz="1400" kern="1200" dirty="0" err="1">
              <a:latin typeface="+mn-lt"/>
            </a:rPr>
            <a:t>protiv</a:t>
          </a:r>
          <a:r>
            <a:rPr lang="en-US" sz="1400" kern="1200" dirty="0">
              <a:latin typeface="+mn-lt"/>
            </a:rPr>
            <a:t> </a:t>
          </a:r>
          <a:r>
            <a:rPr lang="en-US" sz="1400" kern="1200" dirty="0" err="1">
              <a:latin typeface="+mn-lt"/>
            </a:rPr>
            <a:t>Ujedinjenog</a:t>
          </a:r>
          <a:r>
            <a:rPr lang="en-US" sz="1400" kern="1200" dirty="0">
              <a:latin typeface="+mn-lt"/>
            </a:rPr>
            <a:t> </a:t>
          </a:r>
          <a:r>
            <a:rPr lang="en-US" sz="1400" kern="1200" dirty="0" err="1">
              <a:latin typeface="+mn-lt"/>
            </a:rPr>
            <a:t>Kraljevstva</a:t>
          </a:r>
          <a:r>
            <a:rPr lang="en-US" sz="1400" kern="1200" dirty="0">
              <a:latin typeface="+mn-lt"/>
            </a:rPr>
            <a:t>, </a:t>
          </a:r>
          <a:r>
            <a:rPr lang="en-US" sz="1400" kern="1200" dirty="0" err="1">
              <a:latin typeface="+mn-lt"/>
            </a:rPr>
            <a:t>Evropski</a:t>
          </a:r>
          <a:r>
            <a:rPr lang="en-US" sz="1400" kern="1200" dirty="0">
              <a:latin typeface="+mn-lt"/>
            </a:rPr>
            <a:t> </a:t>
          </a:r>
          <a:r>
            <a:rPr lang="en-US" sz="1400" kern="1200" dirty="0" err="1">
              <a:latin typeface="+mn-lt"/>
            </a:rPr>
            <a:t>sud</a:t>
          </a:r>
          <a:r>
            <a:rPr lang="en-US" sz="1400" kern="1200" dirty="0">
              <a:latin typeface="+mn-lt"/>
            </a:rPr>
            <a:t> za </a:t>
          </a:r>
          <a:r>
            <a:rPr lang="en-US" sz="1400" kern="1200" dirty="0" err="1">
              <a:latin typeface="+mn-lt"/>
            </a:rPr>
            <a:t>ljudska</a:t>
          </a:r>
          <a:r>
            <a:rPr lang="en-US" sz="1400" kern="1200" dirty="0">
              <a:latin typeface="+mn-lt"/>
            </a:rPr>
            <a:t> </a:t>
          </a:r>
          <a:r>
            <a:rPr lang="en-US" sz="1400" kern="1200" dirty="0" err="1">
              <a:latin typeface="+mn-lt"/>
            </a:rPr>
            <a:t>prava</a:t>
          </a:r>
          <a:r>
            <a:rPr lang="en-US" sz="1400" kern="1200" dirty="0">
              <a:latin typeface="+mn-lt"/>
            </a:rPr>
            <a:t>, </a:t>
          </a:r>
          <a:r>
            <a:rPr lang="en-US" sz="1400" kern="1200" dirty="0" err="1">
              <a:latin typeface="+mn-lt"/>
            </a:rPr>
            <a:t>Predstavka</a:t>
          </a:r>
          <a:r>
            <a:rPr lang="en-US" sz="1400" kern="1200" dirty="0">
              <a:latin typeface="+mn-lt"/>
            </a:rPr>
            <a:t> br. 44647/98, </a:t>
          </a:r>
          <a:r>
            <a:rPr lang="en-US" sz="1400" kern="1200" dirty="0" err="1">
              <a:latin typeface="+mn-lt"/>
            </a:rPr>
            <a:t>Presuda</a:t>
          </a:r>
          <a:r>
            <a:rPr lang="en-US" sz="1400" kern="1200" dirty="0">
              <a:latin typeface="+mn-lt"/>
            </a:rPr>
            <a:t> od 28. </a:t>
          </a:r>
          <a:r>
            <a:rPr lang="en-US" sz="1400" kern="1200" dirty="0" err="1">
              <a:latin typeface="+mn-lt"/>
            </a:rPr>
            <a:t>januara</a:t>
          </a:r>
          <a:r>
            <a:rPr lang="en-US" sz="1400" kern="1200" dirty="0">
              <a:latin typeface="+mn-lt"/>
            </a:rPr>
            <a:t> 2003. </a:t>
          </a:r>
          <a:r>
            <a:rPr lang="en-US" sz="1400" kern="1200" dirty="0" err="1">
              <a:latin typeface="+mn-lt"/>
            </a:rPr>
            <a:t>godine</a:t>
          </a:r>
          <a:r>
            <a:rPr lang="en-US" sz="1400" kern="1200" dirty="0">
              <a:latin typeface="+mn-lt"/>
            </a:rPr>
            <a:t>.</a:t>
          </a:r>
          <a:endParaRPr lang="sr-Latn-RS" sz="1400" kern="1200" dirty="0">
            <a:latin typeface="+mn-lt"/>
          </a:endParaRPr>
        </a:p>
      </dsp:txBody>
      <dsp:txXfrm>
        <a:off x="524615" y="1199972"/>
        <a:ext cx="6768205" cy="665948"/>
      </dsp:txXfrm>
    </dsp:sp>
    <dsp:sp modelId="{8724B0DF-0F01-49B6-A624-D80710EE7465}">
      <dsp:nvSpPr>
        <dsp:cNvPr id="0" name=""/>
        <dsp:cNvSpPr/>
      </dsp:nvSpPr>
      <dsp:spPr>
        <a:xfrm>
          <a:off x="0" y="2666946"/>
          <a:ext cx="9771797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73A89-0759-4CC5-99A7-B004C4CDE8AD}">
      <dsp:nvSpPr>
        <dsp:cNvPr id="0" name=""/>
        <dsp:cNvSpPr/>
      </dsp:nvSpPr>
      <dsp:spPr>
        <a:xfrm>
          <a:off x="488589" y="2297946"/>
          <a:ext cx="6840257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545" tIns="0" rIns="25854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+mn-lt"/>
            </a:rPr>
            <a:t>Antović</a:t>
          </a:r>
          <a:r>
            <a:rPr lang="en-US" sz="1400" kern="1200" dirty="0">
              <a:latin typeface="+mn-lt"/>
            </a:rPr>
            <a:t> </a:t>
          </a:r>
          <a:r>
            <a:rPr lang="en-US" sz="1400" kern="1200" dirty="0" err="1">
              <a:latin typeface="+mn-lt"/>
            </a:rPr>
            <a:t>i</a:t>
          </a:r>
          <a:r>
            <a:rPr lang="en-US" sz="1400" kern="1200" dirty="0">
              <a:latin typeface="+mn-lt"/>
            </a:rPr>
            <a:t> Mirković </a:t>
          </a:r>
          <a:r>
            <a:rPr lang="en-US" sz="1400" kern="1200" dirty="0" err="1">
              <a:latin typeface="+mn-lt"/>
            </a:rPr>
            <a:t>protiv</a:t>
          </a:r>
          <a:r>
            <a:rPr lang="en-US" sz="1400" kern="1200" dirty="0">
              <a:latin typeface="+mn-lt"/>
            </a:rPr>
            <a:t> </a:t>
          </a:r>
          <a:r>
            <a:rPr lang="en-US" sz="1400" kern="1200" dirty="0" err="1">
              <a:latin typeface="+mn-lt"/>
            </a:rPr>
            <a:t>Crne</a:t>
          </a:r>
          <a:r>
            <a:rPr lang="en-US" sz="1400" kern="1200" dirty="0">
              <a:latin typeface="+mn-lt"/>
            </a:rPr>
            <a:t> Gore, </a:t>
          </a:r>
          <a:r>
            <a:rPr lang="en-US" sz="1400" kern="1200" dirty="0" err="1">
              <a:latin typeface="+mn-lt"/>
            </a:rPr>
            <a:t>Evropski</a:t>
          </a:r>
          <a:r>
            <a:rPr lang="en-US" sz="1400" kern="1200" dirty="0">
              <a:latin typeface="+mn-lt"/>
            </a:rPr>
            <a:t> </a:t>
          </a:r>
          <a:r>
            <a:rPr lang="en-US" sz="1400" kern="1200" dirty="0" err="1">
              <a:latin typeface="+mn-lt"/>
            </a:rPr>
            <a:t>sud</a:t>
          </a:r>
          <a:r>
            <a:rPr lang="en-US" sz="1400" kern="1200" dirty="0">
              <a:latin typeface="+mn-lt"/>
            </a:rPr>
            <a:t> za </a:t>
          </a:r>
          <a:r>
            <a:rPr lang="en-US" sz="1400" kern="1200" dirty="0" err="1">
              <a:latin typeface="+mn-lt"/>
            </a:rPr>
            <a:t>ljudska</a:t>
          </a:r>
          <a:r>
            <a:rPr lang="en-US" sz="1400" kern="1200" dirty="0">
              <a:latin typeface="+mn-lt"/>
            </a:rPr>
            <a:t> </a:t>
          </a:r>
          <a:r>
            <a:rPr lang="en-US" sz="1400" kern="1200" dirty="0" err="1">
              <a:latin typeface="+mn-lt"/>
            </a:rPr>
            <a:t>prava</a:t>
          </a:r>
          <a:r>
            <a:rPr lang="en-US" sz="1400" kern="1200" dirty="0">
              <a:latin typeface="+mn-lt"/>
            </a:rPr>
            <a:t>, </a:t>
          </a:r>
          <a:r>
            <a:rPr lang="en-US" sz="1400" kern="1200" dirty="0" err="1">
              <a:latin typeface="+mn-lt"/>
            </a:rPr>
            <a:t>Predstavka</a:t>
          </a:r>
          <a:r>
            <a:rPr lang="en-US" sz="1400" kern="1200" dirty="0">
              <a:latin typeface="+mn-lt"/>
            </a:rPr>
            <a:t> br. 70838/13, </a:t>
          </a:r>
          <a:r>
            <a:rPr lang="en-US" sz="1400" kern="1200" dirty="0" err="1">
              <a:latin typeface="+mn-lt"/>
            </a:rPr>
            <a:t>Presuda</a:t>
          </a:r>
          <a:r>
            <a:rPr lang="en-US" sz="1400" kern="1200" dirty="0">
              <a:latin typeface="+mn-lt"/>
            </a:rPr>
            <a:t> od 28.novembra 2017. </a:t>
          </a:r>
          <a:r>
            <a:rPr lang="en-US" sz="1400" kern="1200" dirty="0" err="1">
              <a:latin typeface="+mn-lt"/>
            </a:rPr>
            <a:t>godine</a:t>
          </a:r>
          <a:r>
            <a:rPr lang="en-US" sz="1400" kern="1200" dirty="0">
              <a:latin typeface="+mn-lt"/>
            </a:rPr>
            <a:t>.</a:t>
          </a:r>
          <a:endParaRPr lang="sr-Latn-RS" sz="1400" kern="1200" dirty="0">
            <a:latin typeface="+mn-lt"/>
          </a:endParaRPr>
        </a:p>
      </dsp:txBody>
      <dsp:txXfrm>
        <a:off x="524615" y="2333972"/>
        <a:ext cx="6768205" cy="665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42B014-0281-46F0-8D93-54739CDC559A}">
      <dsp:nvSpPr>
        <dsp:cNvPr id="0" name=""/>
        <dsp:cNvSpPr/>
      </dsp:nvSpPr>
      <dsp:spPr>
        <a:xfrm>
          <a:off x="0" y="803586"/>
          <a:ext cx="977179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242740-8D86-4E1B-ABE8-C0766C4FC9B7}">
      <dsp:nvSpPr>
        <dsp:cNvPr id="0" name=""/>
        <dsp:cNvSpPr/>
      </dsp:nvSpPr>
      <dsp:spPr>
        <a:xfrm>
          <a:off x="488589" y="552666"/>
          <a:ext cx="684025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545" tIns="0" rIns="25854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dirty="0"/>
            <a:t>Magyar </a:t>
          </a:r>
          <a:r>
            <a:rPr lang="en-US" sz="1400" i="1" kern="1200" dirty="0" err="1"/>
            <a:t>Jeti</a:t>
          </a:r>
          <a:r>
            <a:rPr lang="en-US" sz="1400" i="1" kern="1200" dirty="0"/>
            <a:t> </a:t>
          </a:r>
          <a:r>
            <a:rPr lang="en-US" sz="1400" i="1" kern="1200" dirty="0" err="1"/>
            <a:t>Zrt</a:t>
          </a:r>
          <a:r>
            <a:rPr lang="en-US" sz="1400" kern="1200" dirty="0"/>
            <a:t> </a:t>
          </a:r>
          <a:r>
            <a:rPr lang="en-US" sz="1400" kern="1200" dirty="0" err="1"/>
            <a:t>protiv</a:t>
          </a:r>
          <a:r>
            <a:rPr lang="en-US" sz="1400" kern="1200" dirty="0"/>
            <a:t> </a:t>
          </a:r>
          <a:r>
            <a:rPr lang="en-US" sz="1400" kern="1200" dirty="0" err="1"/>
            <a:t>Mađarske</a:t>
          </a:r>
          <a:r>
            <a:rPr lang="en-US" sz="1400" kern="1200" dirty="0"/>
            <a:t>. </a:t>
          </a:r>
          <a:r>
            <a:rPr lang="en-US" sz="1400" kern="1200" dirty="0" err="1"/>
            <a:t>Evropski</a:t>
          </a:r>
          <a:r>
            <a:rPr lang="en-US" sz="1400" kern="1200" dirty="0"/>
            <a:t> </a:t>
          </a:r>
          <a:r>
            <a:rPr lang="en-US" sz="1400" kern="1200" dirty="0" err="1"/>
            <a:t>sud</a:t>
          </a:r>
          <a:r>
            <a:rPr lang="en-US" sz="1400" kern="1200" dirty="0"/>
            <a:t> za </a:t>
          </a:r>
          <a:r>
            <a:rPr lang="en-US" sz="1400" kern="1200" dirty="0" err="1"/>
            <a:t>ljudska</a:t>
          </a:r>
          <a:r>
            <a:rPr lang="en-US" sz="1400" kern="1200" dirty="0"/>
            <a:t> </a:t>
          </a:r>
          <a:r>
            <a:rPr lang="en-US" sz="1400" kern="1200" dirty="0" err="1"/>
            <a:t>prava</a:t>
          </a:r>
          <a:r>
            <a:rPr lang="en-US" sz="1400" kern="1200" dirty="0"/>
            <a:t>, </a:t>
          </a:r>
          <a:r>
            <a:rPr lang="en-US" sz="1400" kern="1200" dirty="0" err="1"/>
            <a:t>Predstavka</a:t>
          </a:r>
          <a:r>
            <a:rPr lang="en-US" sz="1400" kern="1200" dirty="0"/>
            <a:t> br. 11257/16, </a:t>
          </a:r>
          <a:r>
            <a:rPr lang="en-US" sz="1400" kern="1200" dirty="0" err="1"/>
            <a:t>presuda</a:t>
          </a:r>
          <a:r>
            <a:rPr lang="en-US" sz="1400" kern="1200" dirty="0"/>
            <a:t> od 4. </a:t>
          </a:r>
          <a:r>
            <a:rPr lang="en-US" sz="1400" kern="1200" dirty="0" err="1"/>
            <a:t>decembra</a:t>
          </a:r>
          <a:r>
            <a:rPr lang="en-US" sz="1400" kern="1200" dirty="0"/>
            <a:t> 2018</a:t>
          </a:r>
          <a:r>
            <a:rPr lang="en-US" sz="1400" kern="1200"/>
            <a:t>. </a:t>
          </a:r>
          <a:endParaRPr lang="sr-Latn-RS" sz="1400" kern="1200" dirty="0">
            <a:latin typeface="+mn-lt"/>
          </a:endParaRPr>
        </a:p>
      </dsp:txBody>
      <dsp:txXfrm>
        <a:off x="513087" y="577164"/>
        <a:ext cx="6791261" cy="452844"/>
      </dsp:txXfrm>
    </dsp:sp>
    <dsp:sp modelId="{F5777BAB-F946-4D75-8634-ABD8A1EA4FE1}">
      <dsp:nvSpPr>
        <dsp:cNvPr id="0" name=""/>
        <dsp:cNvSpPr/>
      </dsp:nvSpPr>
      <dsp:spPr>
        <a:xfrm>
          <a:off x="0" y="1574706"/>
          <a:ext cx="977179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6949E-96F5-4185-9967-B60105D6F5F3}">
      <dsp:nvSpPr>
        <dsp:cNvPr id="0" name=""/>
        <dsp:cNvSpPr/>
      </dsp:nvSpPr>
      <dsp:spPr>
        <a:xfrm>
          <a:off x="488589" y="1323786"/>
          <a:ext cx="684025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545" tIns="0" rIns="25854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Delfi protiv Estonije, Evropski sud za ljudska prava, Predstavka broj 64569/09, Presuda od 10. oktobra 2013. godine.</a:t>
          </a:r>
          <a:endParaRPr lang="sr-Latn-RS" sz="1400" kern="1200" dirty="0">
            <a:latin typeface="+mn-lt"/>
          </a:endParaRPr>
        </a:p>
      </dsp:txBody>
      <dsp:txXfrm>
        <a:off x="513087" y="1348284"/>
        <a:ext cx="6791261" cy="452844"/>
      </dsp:txXfrm>
    </dsp:sp>
    <dsp:sp modelId="{5FA5B196-DFB5-4685-995A-917F7B5D7FA9}">
      <dsp:nvSpPr>
        <dsp:cNvPr id="0" name=""/>
        <dsp:cNvSpPr/>
      </dsp:nvSpPr>
      <dsp:spPr>
        <a:xfrm>
          <a:off x="0" y="2345826"/>
          <a:ext cx="9771797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24E634-D437-4585-AABD-22335DCDE760}">
      <dsp:nvSpPr>
        <dsp:cNvPr id="0" name=""/>
        <dsp:cNvSpPr/>
      </dsp:nvSpPr>
      <dsp:spPr>
        <a:xfrm>
          <a:off x="488589" y="2094906"/>
          <a:ext cx="6840257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8545" tIns="0" rIns="25854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Savva Terentyev v. Russia, Evropski sud za ljudska prava, Predstavka broj 10692/09, Presuda od 28. avgusta 2018. godine. </a:t>
          </a:r>
          <a:endParaRPr lang="sr-Latn-RS" sz="1700" kern="1200"/>
        </a:p>
      </dsp:txBody>
      <dsp:txXfrm>
        <a:off x="513087" y="2119404"/>
        <a:ext cx="6791261" cy="4528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7C1CC1-A271-4B9B-BD99-682D9FCCD9DB}">
      <dsp:nvSpPr>
        <dsp:cNvPr id="0" name=""/>
        <dsp:cNvSpPr/>
      </dsp:nvSpPr>
      <dsp:spPr>
        <a:xfrm>
          <a:off x="1208331" y="1336"/>
          <a:ext cx="4487810" cy="407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900" kern="1200" dirty="0"/>
            <a:t>Pravo na pristup internetu</a:t>
          </a:r>
        </a:p>
      </dsp:txBody>
      <dsp:txXfrm>
        <a:off x="1208331" y="1336"/>
        <a:ext cx="4487810" cy="407982"/>
      </dsp:txXfrm>
    </dsp:sp>
    <dsp:sp modelId="{4A04E919-72FE-4075-BA8D-74B67E2C2C94}">
      <dsp:nvSpPr>
        <dsp:cNvPr id="0" name=""/>
        <dsp:cNvSpPr/>
      </dsp:nvSpPr>
      <dsp:spPr>
        <a:xfrm>
          <a:off x="1208331" y="409318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595ECA-A458-457D-A97A-34C33FC2C185}">
      <dsp:nvSpPr>
        <dsp:cNvPr id="0" name=""/>
        <dsp:cNvSpPr/>
      </dsp:nvSpPr>
      <dsp:spPr>
        <a:xfrm>
          <a:off x="1839118" y="409318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AA5652-40B4-40FA-9FB2-04628FD6C5FC}">
      <dsp:nvSpPr>
        <dsp:cNvPr id="0" name=""/>
        <dsp:cNvSpPr/>
      </dsp:nvSpPr>
      <dsp:spPr>
        <a:xfrm>
          <a:off x="2470403" y="409318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98B314-66E0-4464-A5FA-9FC3DF7514C9}">
      <dsp:nvSpPr>
        <dsp:cNvPr id="0" name=""/>
        <dsp:cNvSpPr/>
      </dsp:nvSpPr>
      <dsp:spPr>
        <a:xfrm>
          <a:off x="3101190" y="409318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3A18D0-F597-47AD-A3C9-C504C48126F5}">
      <dsp:nvSpPr>
        <dsp:cNvPr id="0" name=""/>
        <dsp:cNvSpPr/>
      </dsp:nvSpPr>
      <dsp:spPr>
        <a:xfrm>
          <a:off x="3732475" y="409318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EA56B0-0BBA-4612-A4D7-298B0FA2010F}">
      <dsp:nvSpPr>
        <dsp:cNvPr id="0" name=""/>
        <dsp:cNvSpPr/>
      </dsp:nvSpPr>
      <dsp:spPr>
        <a:xfrm>
          <a:off x="4363262" y="409318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D54E20-8B6E-4223-BD48-D75D870DDB87}">
      <dsp:nvSpPr>
        <dsp:cNvPr id="0" name=""/>
        <dsp:cNvSpPr/>
      </dsp:nvSpPr>
      <dsp:spPr>
        <a:xfrm>
          <a:off x="4994547" y="409318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0D1F9-7672-4FBC-B07F-3E3D31DC86B3}">
      <dsp:nvSpPr>
        <dsp:cNvPr id="0" name=""/>
        <dsp:cNvSpPr/>
      </dsp:nvSpPr>
      <dsp:spPr>
        <a:xfrm>
          <a:off x="1208331" y="492426"/>
          <a:ext cx="4546151" cy="6648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900" kern="1200" dirty="0"/>
            <a:t>Uslov za ostvarivanje drugih prava ili samostalno pravo?</a:t>
          </a:r>
        </a:p>
      </dsp:txBody>
      <dsp:txXfrm>
        <a:off x="1208331" y="492426"/>
        <a:ext cx="4546151" cy="664860"/>
      </dsp:txXfrm>
    </dsp:sp>
    <dsp:sp modelId="{4A4FE674-E32F-4309-85F1-6CB64AF4AA47}">
      <dsp:nvSpPr>
        <dsp:cNvPr id="0" name=""/>
        <dsp:cNvSpPr/>
      </dsp:nvSpPr>
      <dsp:spPr>
        <a:xfrm>
          <a:off x="1208331" y="1292989"/>
          <a:ext cx="4487810" cy="407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900" kern="1200" dirty="0"/>
            <a:t>Pravo da se bude zaboravljen</a:t>
          </a:r>
        </a:p>
      </dsp:txBody>
      <dsp:txXfrm>
        <a:off x="1208331" y="1292989"/>
        <a:ext cx="4487810" cy="407982"/>
      </dsp:txXfrm>
    </dsp:sp>
    <dsp:sp modelId="{B7C575CB-83B5-47B8-A746-94A8F940853E}">
      <dsp:nvSpPr>
        <dsp:cNvPr id="0" name=""/>
        <dsp:cNvSpPr/>
      </dsp:nvSpPr>
      <dsp:spPr>
        <a:xfrm>
          <a:off x="1208331" y="1700971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07FE14-C427-4B10-B521-2B1128D58A8C}">
      <dsp:nvSpPr>
        <dsp:cNvPr id="0" name=""/>
        <dsp:cNvSpPr/>
      </dsp:nvSpPr>
      <dsp:spPr>
        <a:xfrm>
          <a:off x="1839118" y="1700971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F175C-28DC-40F5-80F2-20AB764D39FB}">
      <dsp:nvSpPr>
        <dsp:cNvPr id="0" name=""/>
        <dsp:cNvSpPr/>
      </dsp:nvSpPr>
      <dsp:spPr>
        <a:xfrm>
          <a:off x="2470403" y="1700971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30E775-CFD1-4BA7-902A-47774E0601D8}">
      <dsp:nvSpPr>
        <dsp:cNvPr id="0" name=""/>
        <dsp:cNvSpPr/>
      </dsp:nvSpPr>
      <dsp:spPr>
        <a:xfrm>
          <a:off x="3101190" y="1700971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9DDAE-CC9F-464E-9B86-06385207C440}">
      <dsp:nvSpPr>
        <dsp:cNvPr id="0" name=""/>
        <dsp:cNvSpPr/>
      </dsp:nvSpPr>
      <dsp:spPr>
        <a:xfrm>
          <a:off x="3732475" y="1700971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4DB7B-994B-4BDC-869F-0F8F90741279}">
      <dsp:nvSpPr>
        <dsp:cNvPr id="0" name=""/>
        <dsp:cNvSpPr/>
      </dsp:nvSpPr>
      <dsp:spPr>
        <a:xfrm>
          <a:off x="4363262" y="1700971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45353-FDC1-4538-92E2-F61D1ECAF591}">
      <dsp:nvSpPr>
        <dsp:cNvPr id="0" name=""/>
        <dsp:cNvSpPr/>
      </dsp:nvSpPr>
      <dsp:spPr>
        <a:xfrm>
          <a:off x="4994547" y="1700971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705DDC-CC37-4BAE-9D55-46F51F5314E7}">
      <dsp:nvSpPr>
        <dsp:cNvPr id="0" name=""/>
        <dsp:cNvSpPr/>
      </dsp:nvSpPr>
      <dsp:spPr>
        <a:xfrm>
          <a:off x="1208331" y="1784079"/>
          <a:ext cx="4546151" cy="6648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900" kern="1200" dirty="0"/>
            <a:t>Da li internet može da zaboravi nešto?</a:t>
          </a:r>
        </a:p>
      </dsp:txBody>
      <dsp:txXfrm>
        <a:off x="1208331" y="1784079"/>
        <a:ext cx="4546151" cy="664860"/>
      </dsp:txXfrm>
    </dsp:sp>
    <dsp:sp modelId="{0907C4F9-F829-49E1-9C2D-9930D8A51E31}">
      <dsp:nvSpPr>
        <dsp:cNvPr id="0" name=""/>
        <dsp:cNvSpPr/>
      </dsp:nvSpPr>
      <dsp:spPr>
        <a:xfrm>
          <a:off x="1208331" y="2584642"/>
          <a:ext cx="4487810" cy="407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900" kern="1200" dirty="0"/>
            <a:t>Pravo da budemo offline</a:t>
          </a:r>
        </a:p>
      </dsp:txBody>
      <dsp:txXfrm>
        <a:off x="1208331" y="2584642"/>
        <a:ext cx="4487810" cy="407982"/>
      </dsp:txXfrm>
    </dsp:sp>
    <dsp:sp modelId="{93AB30E2-C1AE-4411-AEC9-814F636D8741}">
      <dsp:nvSpPr>
        <dsp:cNvPr id="0" name=""/>
        <dsp:cNvSpPr/>
      </dsp:nvSpPr>
      <dsp:spPr>
        <a:xfrm>
          <a:off x="1208331" y="2992624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574B5D-D379-4F77-9DAF-75DFB7C0F8F5}">
      <dsp:nvSpPr>
        <dsp:cNvPr id="0" name=""/>
        <dsp:cNvSpPr/>
      </dsp:nvSpPr>
      <dsp:spPr>
        <a:xfrm>
          <a:off x="1839118" y="2992624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BA074-1010-4DE0-9DD6-14267BE86A88}">
      <dsp:nvSpPr>
        <dsp:cNvPr id="0" name=""/>
        <dsp:cNvSpPr/>
      </dsp:nvSpPr>
      <dsp:spPr>
        <a:xfrm>
          <a:off x="2470403" y="2992624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16331F-9FE3-4B07-9E19-8F8B5361915A}">
      <dsp:nvSpPr>
        <dsp:cNvPr id="0" name=""/>
        <dsp:cNvSpPr/>
      </dsp:nvSpPr>
      <dsp:spPr>
        <a:xfrm>
          <a:off x="3101190" y="2992624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DBE1B-3654-409E-B7B8-C0D4A80A6F1D}">
      <dsp:nvSpPr>
        <dsp:cNvPr id="0" name=""/>
        <dsp:cNvSpPr/>
      </dsp:nvSpPr>
      <dsp:spPr>
        <a:xfrm>
          <a:off x="3732475" y="2992624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7143A-BA78-49FF-B70E-482DE611CC7F}">
      <dsp:nvSpPr>
        <dsp:cNvPr id="0" name=""/>
        <dsp:cNvSpPr/>
      </dsp:nvSpPr>
      <dsp:spPr>
        <a:xfrm>
          <a:off x="4363262" y="2992624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2EEA18-4D17-4AEC-A4CC-11AC17CE5BA0}">
      <dsp:nvSpPr>
        <dsp:cNvPr id="0" name=""/>
        <dsp:cNvSpPr/>
      </dsp:nvSpPr>
      <dsp:spPr>
        <a:xfrm>
          <a:off x="4994547" y="2992624"/>
          <a:ext cx="1050147" cy="83107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5345B5-AC5B-43C6-A804-BC834BB87FAC}">
      <dsp:nvSpPr>
        <dsp:cNvPr id="0" name=""/>
        <dsp:cNvSpPr/>
      </dsp:nvSpPr>
      <dsp:spPr>
        <a:xfrm>
          <a:off x="1208331" y="3075732"/>
          <a:ext cx="4546151" cy="6648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900" kern="1200" dirty="0"/>
            <a:t>Da li imamo pravo da ne budemo deo digitalnog sveta?</a:t>
          </a:r>
        </a:p>
      </dsp:txBody>
      <dsp:txXfrm>
        <a:off x="1208331" y="3075732"/>
        <a:ext cx="4546151" cy="664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529CC-D283-4B5E-8F1F-9A032E012A90}" type="datetimeFigureOut">
              <a:rPr lang="sr-Latn-RS" smtClean="0"/>
              <a:t>29.5.2025.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736BD-0B5F-46BA-B742-71B872284E4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69958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-966600" y="2172960"/>
            <a:ext cx="8210160" cy="61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873457" y="2700000"/>
            <a:ext cx="10406418" cy="145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0" strike="noStrike" spc="-1" dirty="0">
                <a:latin typeface="Arial"/>
              </a:rPr>
              <a:t>ZAŠTITA LJUDSKIH PRAVA U DIGITALNOM DOMENU U PRAVNOM</a:t>
            </a:r>
            <a:r>
              <a:rPr lang="sr-Latn-RS" sz="3200" b="0" strike="noStrike" spc="-1" dirty="0">
                <a:latin typeface="Arial"/>
              </a:rPr>
              <a:t> </a:t>
            </a:r>
            <a:r>
              <a:rPr lang="en-US" sz="3200" b="0" strike="noStrike" spc="-1" dirty="0">
                <a:latin typeface="Arial"/>
              </a:rPr>
              <a:t>OKVIRU EU</a:t>
            </a:r>
          </a:p>
          <a:p>
            <a:pPr algn="just">
              <a:lnSpc>
                <a:spcPct val="100000"/>
              </a:lnSpc>
            </a:pPr>
            <a:endParaRPr lang="sr-Latn-RS" sz="32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just">
              <a:lnSpc>
                <a:spcPct val="100000"/>
              </a:lnSpc>
            </a:pPr>
            <a:endParaRPr lang="sr-Latn-RS" sz="32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Prof. dr</a:t>
            </a:r>
            <a:r>
              <a:rPr lang="sr-Latn-RS" sz="3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Marijana Mladenov</a:t>
            </a:r>
            <a:endParaRPr lang="en-US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F3FE9F4-1521-7BC6-9CE7-98709CC5410D}"/>
              </a:ext>
            </a:extLst>
          </p:cNvPr>
          <p:cNvSpPr/>
          <p:nvPr/>
        </p:nvSpPr>
        <p:spPr>
          <a:xfrm>
            <a:off x="470848" y="2081284"/>
            <a:ext cx="6892119" cy="386087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Korišćenje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digitalnih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tehnologija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podrazumeva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brojne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nedoumice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sferi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zaštite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isto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vreme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evidentna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jasna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tendencija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demokratskog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društva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obezbedi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zaštitu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kako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online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tako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offline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okruženju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Širenje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lista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osnovnih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diskutabilan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status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novih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digitalnom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svetu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sukobi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oko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nadležnosti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doveli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različitih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teoretskih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rasprava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reakcija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međunarodnih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organizacija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kroz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usvajanje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raznih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dokumenata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promena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zakonima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sudskoj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praksi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većine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zemalja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</a:t>
            </a:r>
            <a:endParaRPr lang="sr-Latn-RS" dirty="0"/>
          </a:p>
        </p:txBody>
      </p:sp>
      <p:pic>
        <p:nvPicPr>
          <p:cNvPr id="4" name="Picture 3" descr="Light reflection in a lens">
            <a:extLst>
              <a:ext uri="{FF2B5EF4-FFF2-40B4-BE49-F238E27FC236}">
                <a16:creationId xmlns:a16="http://schemas.microsoft.com/office/drawing/2014/main" id="{11BFF116-6DE8-D771-4D1C-C54D19DAD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091" y="2217761"/>
            <a:ext cx="4163944" cy="27773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848920-6DAD-F2C1-2038-6B81E20F5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>
            <a:extLst>
              <a:ext uri="{FF2B5EF4-FFF2-40B4-BE49-F238E27FC236}">
                <a16:creationId xmlns:a16="http://schemas.microsoft.com/office/drawing/2014/main" id="{0397C53C-D014-CCC2-654D-A43B22830E85}"/>
              </a:ext>
            </a:extLst>
          </p:cNvPr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38173BD-6AE5-4C13-2D10-E1BAE4F0CED6}"/>
              </a:ext>
            </a:extLst>
          </p:cNvPr>
          <p:cNvSpPr/>
          <p:nvPr/>
        </p:nvSpPr>
        <p:spPr>
          <a:xfrm>
            <a:off x="470849" y="2081284"/>
            <a:ext cx="11186312" cy="208128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Pitanje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neophodnosti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usvajanja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posebnih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međunarodnopravnih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instrumenata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radi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regulisanja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zaštite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ljudskih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digitalnom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okruženju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u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odnosu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tradicionalne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pravne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okvire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predstavlja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predmet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čestih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polemika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pravnoj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teoriji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Značajan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broj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teoretičara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zastupa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stanovište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postojeći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međunarodni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ugovori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deklarativni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akti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oblasti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zaštite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ljudskih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predstavljaju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adekvatan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pravni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okvir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kontekstu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ostvarivanja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zaštite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kako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tradicionalnih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ljudskih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tako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onih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koja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se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manifestuju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digitalnom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domenu</a:t>
            </a:r>
            <a:r>
              <a:rPr lang="sr-Latn-RS" sz="18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</a:t>
            </a:r>
            <a:endParaRPr lang="sr-Latn-R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1087F66-08D1-589F-2C67-2B150F8B728D}"/>
              </a:ext>
            </a:extLst>
          </p:cNvPr>
          <p:cNvSpPr/>
          <p:nvPr/>
        </p:nvSpPr>
        <p:spPr>
          <a:xfrm>
            <a:off x="395786" y="4243315"/>
            <a:ext cx="11186312" cy="19789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>
              <a:spcBef>
                <a:spcPts val="1200"/>
              </a:spcBef>
              <a:buNone/>
            </a:pP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Sa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druge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strane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ukoliko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odgovor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dilemu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povodom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tradicionalnog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koncepta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zaštite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ljudskih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digitalnom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okruženju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pronađemo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prethodno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navedenoj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doktrini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ista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nam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ne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pruža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odgovore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pogledu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postojanja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novih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digitalnih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ljudskih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kao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što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su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pristup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internetu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da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budemo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offline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da se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bude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zaboravljen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 U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doktrini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postoje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brojna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stanovišta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da se „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digitalna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“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kvalifikuju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kao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posebna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grupa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čije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bi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regulisanje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bilo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povereno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posebnim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instrumentima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uz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puno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uvažavanje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svih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specifičnosti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kako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ostvarivanja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tako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zaštite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navedene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grupe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kern="15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 </a:t>
            </a:r>
            <a:endParaRPr lang="sr-Latn-RS" sz="1800" kern="150" dirty="0">
              <a:solidFill>
                <a:schemeClr val="bg2">
                  <a:lumMod val="10000"/>
                </a:schemeClr>
              </a:solidFill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83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indent="449580" algn="just">
              <a:lnSpc>
                <a:spcPct val="150000"/>
              </a:lnSpc>
              <a:buNone/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3190068-FDBD-B0AD-7160-66E15DA91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5111151"/>
              </p:ext>
            </p:extLst>
          </p:nvPr>
        </p:nvGraphicFramePr>
        <p:xfrm>
          <a:off x="534841" y="2169994"/>
          <a:ext cx="3648198" cy="3772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48C3862-5A3C-FCDC-E318-F6F1F22124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121533"/>
              </p:ext>
            </p:extLst>
          </p:nvPr>
        </p:nvGraphicFramePr>
        <p:xfrm>
          <a:off x="6096000" y="2279175"/>
          <a:ext cx="4063999" cy="3859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781694" y="260446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/>
            <a:endParaRPr lang="sr-Latn-RS" sz="1800" b="1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/>
            <a:endParaRPr lang="sr-Latn-RS" b="1" i="1" kern="150" dirty="0"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/>
            <a:endParaRPr lang="sr-Latn-RS" sz="1800" b="1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/>
            <a:endParaRPr lang="sr-Latn-RS" b="1" i="1" kern="150" dirty="0"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/>
            <a:endParaRPr lang="sr-Latn-RS" sz="1800" b="1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/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Zaštita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privatnost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digitalnom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domenu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skladu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sa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Poveljom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Evropske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unije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o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osnovnim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pravima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Evropskom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konvencijom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o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ljudskim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pravima</a:t>
            </a:r>
            <a:endParaRPr lang="sr-Latn-RS" sz="1800" kern="15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privatnost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jedno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fundamentalnih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štiti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lični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integritet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dostojanstvo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svakog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pojedinca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Koncept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privatnog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života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obuhvata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intimnu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ličnu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sferu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postojanja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čoveka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pružajući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zaštitu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njegovom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autonomiju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diskreciju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odnosu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javnost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neovlašćeno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uplitanje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privatnost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podrazumeva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ne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samo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zaštitu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neželjenog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izlaganja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privatnih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detalja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javnosti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već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afirmativno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svakog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pojedinca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uspostavlja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razvija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održava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lične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odnose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drugim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ljudima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budući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isti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ključni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formiranje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identiteta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emocionalnog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blagostanja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pogledu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celokupnog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ličnog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razvoja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sr-Latn-R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</p:txBody>
      </p:sp>
      <p:sp>
        <p:nvSpPr>
          <p:cNvPr id="2" name="Diamond 1">
            <a:extLst>
              <a:ext uri="{FF2B5EF4-FFF2-40B4-BE49-F238E27FC236}">
                <a16:creationId xmlns:a16="http://schemas.microsoft.com/office/drawing/2014/main" id="{928D6FDC-48B7-D67C-CF19-223C0E3E5FA4}"/>
              </a:ext>
            </a:extLst>
          </p:cNvPr>
          <p:cNvSpPr/>
          <p:nvPr/>
        </p:nvSpPr>
        <p:spPr>
          <a:xfrm>
            <a:off x="170597" y="2292824"/>
            <a:ext cx="4094328" cy="3043451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kern="150" dirty="0"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Warren, D. S., Brandeis, L., D.. The Right to Privacy, Harvard Law Review 4 (5), 1890.</a:t>
            </a:r>
            <a:endParaRPr lang="sr-Latn-RS" sz="1800" kern="150" dirty="0">
              <a:effectLst/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A4F354B-DA37-B20F-D1AA-13F09F84A02D}"/>
              </a:ext>
            </a:extLst>
          </p:cNvPr>
          <p:cNvSpPr/>
          <p:nvPr/>
        </p:nvSpPr>
        <p:spPr>
          <a:xfrm>
            <a:off x="4330112" y="2354239"/>
            <a:ext cx="7327047" cy="369854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„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Intenzitet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složenost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života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prisutni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osnovu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napredovanja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civilizacije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učinili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neophodnim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određeno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povlačenje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sveta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a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čovek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je, pod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prefinjenim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uticajem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kulture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postao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osetljiviji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publicitet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tako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samoća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privatnost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postali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od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suštinskog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značaja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pojedinca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;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ali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savremeni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poduhvat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izum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ga,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kroz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invaziju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njegovu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privatnost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podvrgli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duševnom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bolu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nevolji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daleko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većoj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nego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što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bi se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moglo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naneti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pukim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telesnim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povredama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.“</a:t>
            </a:r>
            <a:endParaRPr lang="sr-Latn-R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750627" y="2326943"/>
            <a:ext cx="10665725" cy="24156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indent="44958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Evropska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konvencija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za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zaštitu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ljudskih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osnovnih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sloboda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garantuje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pravo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privatnost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okviru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člana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8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kroz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sledeće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odredbe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: </a:t>
            </a:r>
            <a:endParaRPr lang="sr-Latn-RS" sz="1800" kern="15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indent="44958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„1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Svako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ima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poštovanje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svog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privatnog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porodičnog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života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doma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prepiske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 </a:t>
            </a:r>
            <a:endParaRPr lang="sr-Latn-RS" sz="1800" kern="15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indent="44958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2.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Javne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vlasti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neće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se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mešati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vršenje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ovog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sem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ako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to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nije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skladu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zakonom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neophodno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demokratskom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društvu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interesu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nacionalne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bezbednosti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javne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bezbednosti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ekonomske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dobrobiti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zemlje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radi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sprečavanja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nereda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kriminala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zaštite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zdravlja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morala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radi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zaštite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sloboda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drugih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.”</a:t>
            </a:r>
            <a:endParaRPr lang="sr-Latn-RS" i="1" kern="150" dirty="0"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indent="44958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Praksa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Evropskog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suda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za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ljudska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pokazuje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da se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član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8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Konvencije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može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primeniti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različite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situacije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digitalnom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okruženju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da se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prilagođava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promenama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društvu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 </a:t>
            </a:r>
            <a:endParaRPr lang="sr-Latn-RS" sz="1800" kern="15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indent="44958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endParaRPr lang="sr-Latn-RS" sz="1800" kern="15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78E60F-B5B9-6E3C-0EE7-13EA7F128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:a16="http://schemas.microsoft.com/office/drawing/2014/main" id="{38071A2E-D0BB-1A27-B563-46E0F5884C9B}"/>
              </a:ext>
            </a:extLst>
          </p:cNvPr>
          <p:cNvSpPr/>
          <p:nvPr/>
        </p:nvSpPr>
        <p:spPr>
          <a:xfrm>
            <a:off x="388960" y="1699146"/>
            <a:ext cx="11457297" cy="42430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sr-Latn-R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NSimSun" panose="02010609030101010101" pitchFamily="49" charset="-122"/>
              </a:rPr>
              <a:t>Praksa Evropskog suda za ljudska prava:</a:t>
            </a:r>
          </a:p>
          <a:p>
            <a:pPr algn="ctr">
              <a:lnSpc>
                <a:spcPct val="100000"/>
              </a:lnSpc>
            </a:pPr>
            <a:endParaRPr lang="sr-Latn-R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3D82AEC-63B6-1288-4449-5380928660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3571794"/>
              </p:ext>
            </p:extLst>
          </p:nvPr>
        </p:nvGraphicFramePr>
        <p:xfrm>
          <a:off x="1371600" y="2811439"/>
          <a:ext cx="9771797" cy="3326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8689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9E0DF3-29D9-DA1C-9A67-9F421A165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>
            <a:extLst>
              <a:ext uri="{FF2B5EF4-FFF2-40B4-BE49-F238E27FC236}">
                <a16:creationId xmlns:a16="http://schemas.microsoft.com/office/drawing/2014/main" id="{A8FE2C15-05E3-42FD-92A0-EFB99881364B}"/>
              </a:ext>
            </a:extLst>
          </p:cNvPr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2025C98-2318-A417-E2E4-698A57EA4999}"/>
              </a:ext>
            </a:extLst>
          </p:cNvPr>
          <p:cNvSpPr/>
          <p:nvPr/>
        </p:nvSpPr>
        <p:spPr>
          <a:xfrm>
            <a:off x="382138" y="2019869"/>
            <a:ext cx="11275022" cy="40329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pravnom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sistemu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unije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privatnost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zagarantovano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okviru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člana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7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Povelje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osnovnim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pravima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navedenom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članu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propisano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„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svako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poštuje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njegov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odnosno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njen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privatni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porodični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život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komuniciranje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”. 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Praksa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Suda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pravde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unije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pogledu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zaštite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privatnost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digitalnom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domenu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pretežno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odnosi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zaštitu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podataka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kroz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odredbe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sekundarnih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izvora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449842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0FB6A6-8CDD-A9BB-D3C5-410CB3831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>
            <a:extLst>
              <a:ext uri="{FF2B5EF4-FFF2-40B4-BE49-F238E27FC236}">
                <a16:creationId xmlns:a16="http://schemas.microsoft.com/office/drawing/2014/main" id="{A46452A5-F9F1-B1CB-FA65-DF47C09913DB}"/>
              </a:ext>
            </a:extLst>
          </p:cNvPr>
          <p:cNvSpPr/>
          <p:nvPr/>
        </p:nvSpPr>
        <p:spPr>
          <a:xfrm>
            <a:off x="477673" y="327546"/>
            <a:ext cx="11081982" cy="52393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/>
            <a:endParaRPr lang="sr-Latn-RS" sz="1800" b="1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/>
            <a:endParaRPr lang="sr-Latn-RS" b="1" i="1" kern="150" dirty="0"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/>
            <a:endParaRPr lang="sr-Latn-RS" sz="1800" b="1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/>
            <a:endParaRPr lang="sr-Latn-RS" b="1" i="1" kern="150" dirty="0"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/>
            <a:endParaRPr lang="sr-Latn-RS" sz="1800" b="1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/>
            <a:r>
              <a:rPr lang="sr-Latn-R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Sloboda izražavanja 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digitalnom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domenu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skladu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sa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Poveljom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Evropske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unije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o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osnovnim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pravima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Evropskom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konvencijom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o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ljudskim</a:t>
            </a:r>
            <a:r>
              <a:rPr lang="en-US" sz="1800" b="1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b="1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pravima</a:t>
            </a:r>
            <a:endParaRPr lang="sr-Latn-RS" sz="1800" kern="15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kontekstu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razvoja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savremenih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digitalnih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tehnologija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prvenstveno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interneta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srodnih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platformi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izražavanja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podrazumeva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primenu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principa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mišljenja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prenošenja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informacija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ideja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skladu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međunarodnim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nacionalnim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pravnim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standardima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onlajn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okruženju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Digitalno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doba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donelo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značajne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promene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pogledu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ostvarivanja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izražavanja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Internet je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postao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moćan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alat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koji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omogućava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pojedincima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lako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brzo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dele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svoja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mišljenja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globalnom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nivou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pristupe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ogromnoj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količini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informacija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različitih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izvora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učestvuju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javnim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debatama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načine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koji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ranije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nisu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bili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mogući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Društvene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mreže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blogovi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forumi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onlajn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mediji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druge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digitalne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platforme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postali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ključni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prostori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ostvarivanje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ovog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</a:t>
            </a:r>
            <a:r>
              <a:rPr lang="sr-Latn-R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3306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634620" y="777922"/>
            <a:ext cx="11022539" cy="51642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indent="449580" algn="just">
              <a:lnSpc>
                <a:spcPct val="150000"/>
              </a:lnSpc>
              <a:spcBef>
                <a:spcPts val="1200"/>
              </a:spcBef>
              <a:buNone/>
            </a:pPr>
            <a:endParaRPr lang="sr-Latn-RS" kern="150" dirty="0"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indent="449580" algn="just">
              <a:lnSpc>
                <a:spcPct val="150000"/>
              </a:lnSpc>
              <a:spcBef>
                <a:spcPts val="1200"/>
              </a:spcBef>
              <a:buNone/>
            </a:pPr>
            <a:endParaRPr lang="sr-Latn-RS" kern="150" dirty="0"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indent="449580" algn="just">
              <a:lnSpc>
                <a:spcPct val="150000"/>
              </a:lnSpc>
              <a:spcBef>
                <a:spcPts val="1200"/>
              </a:spcBef>
              <a:buNone/>
            </a:pPr>
            <a:endParaRPr lang="sr-Latn-RS" kern="150" dirty="0"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indent="44958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sr-Latn-RS" kern="150" dirty="0"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Č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lan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10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Evropske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konvencije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o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ljudskim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pravima</a:t>
            </a:r>
            <a:r>
              <a:rPr lang="sr-Latn-RS" kern="150" dirty="0"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:</a:t>
            </a:r>
            <a:endParaRPr lang="sr-Latn-RS" sz="18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indent="44958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„1.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Svako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ima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slobodu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izražavanja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 Ovo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uključuje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slobodu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posjedovanja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sopstvenog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mišljenja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primanja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saopštavanja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informacija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ideja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bez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miješanja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javne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vlasti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bez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obzira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granice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Ovaj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član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ne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sprečava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države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da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zahtjevaju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dozvole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za rad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televizijskih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radio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bioskopskih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preduzeća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 </a:t>
            </a:r>
            <a:endParaRPr lang="sr-Latn-RS" sz="1800" kern="15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indent="449580" algn="just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2.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Pošto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korišćenje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ovih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sloboda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povlači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za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sobom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dužnosti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odgovornosti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ono se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može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podvrgnuti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formalnostima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uslovima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ograničenjima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kaznama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propisanim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zakonom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neophodnim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demokratskom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društvu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interesu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nacionalne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bezbjednosti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teritorijalnog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integriteta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javne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bezbjednosti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radi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sprečavanja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nereda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kriminala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zaštite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zdravlja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morala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zaštite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ugleda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prava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drugih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sprečavanja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otkrivanja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obavještenja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dobijenih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povjerenju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radi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očuvanja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autoriteta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nepristrasnosti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sudstva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.” </a:t>
            </a:r>
            <a:endParaRPr lang="sr-Latn-RS" sz="1800" kern="15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sr-Latn-R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B95688-C6CB-09C1-70C6-DB24A68E8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:a16="http://schemas.microsoft.com/office/drawing/2014/main" id="{0E7C5E47-3AA6-E94B-8230-24E221970C4A}"/>
              </a:ext>
            </a:extLst>
          </p:cNvPr>
          <p:cNvSpPr/>
          <p:nvPr/>
        </p:nvSpPr>
        <p:spPr>
          <a:xfrm>
            <a:off x="388960" y="1699146"/>
            <a:ext cx="11457297" cy="42430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sr-Latn-R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NSimSun" panose="02010609030101010101" pitchFamily="49" charset="-122"/>
              </a:rPr>
              <a:t>Praksa Evropskog suda za ljudska prava:</a:t>
            </a:r>
          </a:p>
          <a:p>
            <a:pPr algn="ctr">
              <a:lnSpc>
                <a:spcPct val="100000"/>
              </a:lnSpc>
            </a:pPr>
            <a:endParaRPr lang="sr-Latn-R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432D00-6EF5-6F8E-025E-6C3EBD9C04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7789838"/>
              </p:ext>
            </p:extLst>
          </p:nvPr>
        </p:nvGraphicFramePr>
        <p:xfrm>
          <a:off x="1371600" y="2811439"/>
          <a:ext cx="9771797" cy="3326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8929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0737FE-C37E-9B7C-00E8-2EF4D4F82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>
            <a:extLst>
              <a:ext uri="{FF2B5EF4-FFF2-40B4-BE49-F238E27FC236}">
                <a16:creationId xmlns:a16="http://schemas.microsoft.com/office/drawing/2014/main" id="{7DDF4A90-A150-5FDB-EEFA-D0EC98E65FB7}"/>
              </a:ext>
            </a:extLst>
          </p:cNvPr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25E2329-6DCD-56D1-EF64-EF5198D7778D}"/>
              </a:ext>
            </a:extLst>
          </p:cNvPr>
          <p:cNvSpPr/>
          <p:nvPr/>
        </p:nvSpPr>
        <p:spPr>
          <a:xfrm>
            <a:off x="686159" y="2210937"/>
            <a:ext cx="10971000" cy="384184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r-Latn-RS" dirty="0">
                <a:latin typeface="Times New Roman" panose="02020603050405020304" pitchFamily="18" charset="0"/>
                <a:ea typeface="NSimSun" panose="02010609030101010101" pitchFamily="49" charset="-122"/>
              </a:rPr>
              <a:t>S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loboda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izražavanja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</a:t>
            </a:r>
            <a:r>
              <a:rPr lang="sr-Latn-R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inkorporirana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pravni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sistem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unije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prvenstveno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kroz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odredbe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Povelje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osnovnim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pravima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unije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Član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12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Povelje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eksplicitno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predviđa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garanciju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ovog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utvrđujući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svako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lice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neprikosnoveno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izražavanja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Ovo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sveobuhvatno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uključuje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mišljenja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prenošenja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informacija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ili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ideja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bez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ikakve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neopravdane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intervencije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organa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javne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vlasti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bez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ograničenja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bi 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zasnivala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isključivo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državnim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granicama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Dodatno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Povelja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osnovnim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pravima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unije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posebno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naglašava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štiti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medija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njihov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pluralizam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prepoznajući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ključnu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ulogu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raznovrsnih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medija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demokratskom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društvu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ostvarivanju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slobodu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izražavanja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širem</a:t>
            </a:r>
            <a:r>
              <a:rPr lang="en-US" sz="180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smislu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61354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9D8B96-1614-1517-2FBD-8AA18F649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>
            <a:extLst>
              <a:ext uri="{FF2B5EF4-FFF2-40B4-BE49-F238E27FC236}">
                <a16:creationId xmlns:a16="http://schemas.microsoft.com/office/drawing/2014/main" id="{42DF879D-E741-5FC3-5B11-5C4B537A59A3}"/>
              </a:ext>
            </a:extLst>
          </p:cNvPr>
          <p:cNvSpPr/>
          <p:nvPr/>
        </p:nvSpPr>
        <p:spPr>
          <a:xfrm>
            <a:off x="388960" y="1699146"/>
            <a:ext cx="11457297" cy="42430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sr-Latn-R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D8EF87A-4A6D-41C9-1721-63C5F866AE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2726433"/>
              </p:ext>
            </p:extLst>
          </p:nvPr>
        </p:nvGraphicFramePr>
        <p:xfrm>
          <a:off x="-464025" y="1978926"/>
          <a:ext cx="7253027" cy="3825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5CD5506-3615-73F8-32E1-B8AF71C602B6}"/>
              </a:ext>
            </a:extLst>
          </p:cNvPr>
          <p:cNvSpPr/>
          <p:nvPr/>
        </p:nvSpPr>
        <p:spPr>
          <a:xfrm>
            <a:off x="6625987" y="2879678"/>
            <a:ext cx="3998795" cy="20130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NOVA DIGITALNA LJUDSKA PRAVA</a:t>
            </a:r>
          </a:p>
        </p:txBody>
      </p:sp>
    </p:spTree>
    <p:extLst>
      <p:ext uri="{BB962C8B-B14F-4D97-AF65-F5344CB8AC3E}">
        <p14:creationId xmlns:p14="http://schemas.microsoft.com/office/powerpoint/2010/main" val="2758782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8D6469-DFD4-5230-4156-F3820C14B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>
            <a:extLst>
              <a:ext uri="{FF2B5EF4-FFF2-40B4-BE49-F238E27FC236}">
                <a16:creationId xmlns:a16="http://schemas.microsoft.com/office/drawing/2014/main" id="{2022CB6A-4A22-297F-1665-DB145D29305A}"/>
              </a:ext>
            </a:extLst>
          </p:cNvPr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Latn-R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05B5B09-A83A-D369-2B30-256BD4C0634F}"/>
              </a:ext>
            </a:extLst>
          </p:cNvPr>
          <p:cNvSpPr/>
          <p:nvPr/>
        </p:nvSpPr>
        <p:spPr>
          <a:xfrm>
            <a:off x="4408227" y="2176818"/>
            <a:ext cx="7097613" cy="388961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Zakon o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zaštiti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podataka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o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ličnosti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definiše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podatak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o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ličnosti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kao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„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svaki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podatak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koji se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odnosi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fizičko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lice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čiji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je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identitet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određen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odrediv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neposredno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posredno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posebno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osnovu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oznake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identiteta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kao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što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je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ime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identifikacioni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broj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podataka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o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lokaciji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identifikatora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elektronskim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komunikacionim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mrežama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jednog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odnosno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više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obeležja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njegovog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fizičkog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fiziološkog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genetskog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mentalnog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ekonomskog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kulturnog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društvenog</a:t>
            </a:r>
            <a:r>
              <a:rPr lang="en-US" sz="18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identiteta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.”</a:t>
            </a:r>
            <a:endParaRPr lang="sr-Latn-RS" sz="1800" kern="150" dirty="0">
              <a:effectLst/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A08483-0D2E-C814-8323-994DAECD8A07}"/>
              </a:ext>
            </a:extLst>
          </p:cNvPr>
          <p:cNvSpPr/>
          <p:nvPr/>
        </p:nvSpPr>
        <p:spPr>
          <a:xfrm>
            <a:off x="764275" y="3132161"/>
            <a:ext cx="2654489" cy="15149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PRAVNI SISTEM REPUBLIKE SRBIJE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402574-7ACB-3B38-6DA1-8FB5F86147BB}"/>
              </a:ext>
            </a:extLst>
          </p:cNvPr>
          <p:cNvCxnSpPr>
            <a:cxnSpLocks/>
          </p:cNvCxnSpPr>
          <p:nvPr/>
        </p:nvCxnSpPr>
        <p:spPr>
          <a:xfrm>
            <a:off x="3295934" y="3616657"/>
            <a:ext cx="1064526" cy="272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81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421E35-D001-2DE2-512F-66274B3B6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>
            <a:extLst>
              <a:ext uri="{FF2B5EF4-FFF2-40B4-BE49-F238E27FC236}">
                <a16:creationId xmlns:a16="http://schemas.microsoft.com/office/drawing/2014/main" id="{254876A4-9EE5-685B-5FCC-27FE91F368A3}"/>
              </a:ext>
            </a:extLst>
          </p:cNvPr>
          <p:cNvSpPr/>
          <p:nvPr/>
        </p:nvSpPr>
        <p:spPr>
          <a:xfrm>
            <a:off x="3869140" y="2006070"/>
            <a:ext cx="7813344" cy="39360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Zakon o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elektronskim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komunikacijama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</a:t>
            </a:r>
            <a:r>
              <a:rPr lang="sr-Latn-R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između ostalog,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reguliše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oblast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elektronskih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podataka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posebno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aspekte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tajnosti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podataka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korisnika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kao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uslove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za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presretanje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zadržavanje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tih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podataka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Članom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126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ovog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Zakona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utvrđuje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se da se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sadržaj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elektronske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komunikacije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korisnika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može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podvrgnuti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presretanju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isključivo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skladu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zakonom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precizirajući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da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takva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mera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može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biti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preduzeta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primer, u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vezi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istragom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krivičnih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dela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ili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u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slučajevima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ugrožavanja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nacionalne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bezbednosti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ali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uz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obavezno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posedovanje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sudske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odluke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koja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nalaže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takvo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postupanje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Nasuprot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tome, u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svim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ostalim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situacijama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,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korisnik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mora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biti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blagovremeno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obavešten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o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nameri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presretanja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njegove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komunikacije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mora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dati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svoj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izričit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pristanak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za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takvu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radnju</a:t>
            </a:r>
            <a:r>
              <a:rPr lang="sr-Latn-R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.</a:t>
            </a:r>
            <a:endParaRPr lang="en-U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200" b="0" strike="noStrike" spc="-1" dirty="0">
              <a:latin typeface="Arial"/>
            </a:endParaRPr>
          </a:p>
        </p:txBody>
      </p:sp>
      <p:sp>
        <p:nvSpPr>
          <p:cNvPr id="2" name="Diamond 1">
            <a:extLst>
              <a:ext uri="{FF2B5EF4-FFF2-40B4-BE49-F238E27FC236}">
                <a16:creationId xmlns:a16="http://schemas.microsoft.com/office/drawing/2014/main" id="{499D424C-F9B2-B5D7-871C-F2CE0A0353BE}"/>
              </a:ext>
            </a:extLst>
          </p:cNvPr>
          <p:cNvSpPr/>
          <p:nvPr/>
        </p:nvSpPr>
        <p:spPr>
          <a:xfrm>
            <a:off x="218366" y="2006070"/>
            <a:ext cx="3650774" cy="2565779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kern="150" dirty="0">
                <a:effectLst/>
                <a:latin typeface="Times New Roman" panose="02020603050405020304" pitchFamily="18" charset="0"/>
                <a:ea typeface="Helvetica" panose="020B0604020202020204" pitchFamily="34" charset="0"/>
              </a:rPr>
              <a:t>Zakon o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Helvetica" panose="020B0604020202020204" pitchFamily="34" charset="0"/>
              </a:rPr>
              <a:t>elektronskim</a:t>
            </a:r>
            <a:r>
              <a:rPr lang="en-US" kern="150" dirty="0">
                <a:effectLst/>
                <a:latin typeface="Times New Roman" panose="02020603050405020304" pitchFamily="18" charset="0"/>
                <a:ea typeface="Helvetica" panose="020B0604020202020204" pitchFamily="34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Helvetica" panose="020B0604020202020204" pitchFamily="34" charset="0"/>
              </a:rPr>
              <a:t>komunikacijama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090046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2873</TotalTime>
  <Words>1500</Words>
  <Application>Microsoft Office PowerPoint</Application>
  <PresentationFormat>Widescreen</PresentationFormat>
  <Paragraphs>386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Helvetica</vt:lpstr>
      <vt:lpstr>Liberation Serif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Tamara Krstic</dc:creator>
  <dc:description/>
  <cp:lastModifiedBy>Marijana Mladenov</cp:lastModifiedBy>
  <cp:revision>9</cp:revision>
  <dcterms:created xsi:type="dcterms:W3CDTF">2021-02-02T10:15:04Z</dcterms:created>
  <dcterms:modified xsi:type="dcterms:W3CDTF">2025-05-30T06:34:37Z</dcterms:modified>
  <dc:language>en-US</dc:language>
</cp:coreProperties>
</file>